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42"/>
  </p:notesMasterIdLst>
  <p:sldIdLst>
    <p:sldId id="256" r:id="rId2"/>
    <p:sldId id="257" r:id="rId3"/>
    <p:sldId id="259" r:id="rId4"/>
    <p:sldId id="301" r:id="rId5"/>
    <p:sldId id="258" r:id="rId6"/>
    <p:sldId id="263" r:id="rId7"/>
    <p:sldId id="292" r:id="rId8"/>
    <p:sldId id="260" r:id="rId9"/>
    <p:sldId id="302" r:id="rId10"/>
    <p:sldId id="317" r:id="rId11"/>
    <p:sldId id="304" r:id="rId12"/>
    <p:sldId id="264" r:id="rId13"/>
    <p:sldId id="261" r:id="rId14"/>
    <p:sldId id="291" r:id="rId15"/>
    <p:sldId id="318" r:id="rId16"/>
    <p:sldId id="319" r:id="rId17"/>
    <p:sldId id="320" r:id="rId18"/>
    <p:sldId id="321" r:id="rId19"/>
    <p:sldId id="306" r:id="rId20"/>
    <p:sldId id="308" r:id="rId21"/>
    <p:sldId id="307" r:id="rId22"/>
    <p:sldId id="309" r:id="rId23"/>
    <p:sldId id="310" r:id="rId24"/>
    <p:sldId id="323" r:id="rId25"/>
    <p:sldId id="311" r:id="rId26"/>
    <p:sldId id="300" r:id="rId27"/>
    <p:sldId id="295" r:id="rId28"/>
    <p:sldId id="297" r:id="rId29"/>
    <p:sldId id="294" r:id="rId30"/>
    <p:sldId id="296" r:id="rId31"/>
    <p:sldId id="312" r:id="rId32"/>
    <p:sldId id="299" r:id="rId33"/>
    <p:sldId id="303" r:id="rId34"/>
    <p:sldId id="314" r:id="rId35"/>
    <p:sldId id="316" r:id="rId36"/>
    <p:sldId id="324" r:id="rId37"/>
    <p:sldId id="315" r:id="rId38"/>
    <p:sldId id="293" r:id="rId39"/>
    <p:sldId id="267" r:id="rId40"/>
    <p:sldId id="322" r:id="rId41"/>
  </p:sldIdLst>
  <p:sldSz cx="9144000" cy="5143500" type="screen16x9"/>
  <p:notesSz cx="6858000" cy="9144000"/>
  <p:embeddedFontLst>
    <p:embeddedFont>
      <p:font typeface="Arima" panose="020B0604020202020204" charset="0"/>
      <p:regular r:id="rId43"/>
      <p:bold r:id="rId44"/>
    </p:embeddedFont>
    <p:embeddedFont>
      <p:font typeface="Arima SemiBold" panose="020B0604020202020204" charset="0"/>
      <p:regular r:id="rId45"/>
      <p:bold r:id="rId46"/>
    </p:embeddedFont>
    <p:embeddedFont>
      <p:font typeface="Arimo" panose="020B0604020202020204" charset="0"/>
      <p:regular r:id="rId47"/>
    </p:embeddedFont>
    <p:embeddedFont>
      <p:font typeface="Chivo" panose="020B0604020202020204" charset="0"/>
      <p:regular r:id="rId48"/>
      <p:bold r:id="rId49"/>
      <p:italic r:id="rId50"/>
      <p:boldItalic r:id="rId51"/>
    </p:embeddedFont>
    <p:embeddedFont>
      <p:font typeface="Didact Gothic" panose="00000500000000000000" pitchFamily="2" charset="0"/>
      <p:regular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19FCAC-FA56-42EA-8B20-9F330E67E491}">
  <a:tblStyle styleId="{FF19FCAC-FA56-42EA-8B20-9F330E67E4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BB6C4E4-404D-4FA8-91D9-FF5D1AB644A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871" autoAdjust="0"/>
  </p:normalViewPr>
  <p:slideViewPr>
    <p:cSldViewPr snapToGrid="0">
      <p:cViewPr varScale="1">
        <p:scale>
          <a:sx n="90" d="100"/>
          <a:sy n="90" d="100"/>
        </p:scale>
        <p:origin x="4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98560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765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a23867eb6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a23867eb6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 </a:t>
            </a:r>
            <a:endParaRPr dirty="0"/>
          </a:p>
        </p:txBody>
      </p:sp>
    </p:spTree>
    <p:extLst>
      <p:ext uri="{BB962C8B-B14F-4D97-AF65-F5344CB8AC3E}">
        <p14:creationId xmlns:p14="http://schemas.microsoft.com/office/powerpoint/2010/main" val="1512242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 </a:t>
            </a:r>
            <a:endParaRPr dirty="0"/>
          </a:p>
        </p:txBody>
      </p:sp>
    </p:spTree>
    <p:extLst>
      <p:ext uri="{BB962C8B-B14F-4D97-AF65-F5344CB8AC3E}">
        <p14:creationId xmlns:p14="http://schemas.microsoft.com/office/powerpoint/2010/main" val="2787681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856121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6892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434367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44106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5eb8885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5eb8885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2022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521454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211124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10471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marL="158750" indent="0">
              <a:buNone/>
            </a:pP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2847796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9401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0100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20070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68547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6849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629c1a3d8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629c1a3d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extLst>
      <p:ext uri="{BB962C8B-B14F-4D97-AF65-F5344CB8AC3E}">
        <p14:creationId xmlns:p14="http://schemas.microsoft.com/office/powerpoint/2010/main" val="31898134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6854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71501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52524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444502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9837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881415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42297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a23867eb6d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a23867eb6d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70682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a23867eb6d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a23867eb6d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17211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a23867eb6d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a23867eb6d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955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629c1a3d8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629c1a3d8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a23867eb6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a23867eb6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a23867eb6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a23867eb6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5374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92958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0" name="Google Shape;10;p2"/>
          <p:cNvGrpSpPr/>
          <p:nvPr/>
        </p:nvGrpSpPr>
        <p:grpSpPr>
          <a:xfrm>
            <a:off x="0" y="0"/>
            <a:ext cx="9144000" cy="5143500"/>
            <a:chOff x="0" y="0"/>
            <a:chExt cx="9144000" cy="5143500"/>
          </a:xfrm>
        </p:grpSpPr>
        <p:pic>
          <p:nvPicPr>
            <p:cNvPr id="11" name="Google Shape;11;p2"/>
            <p:cNvPicPr preferRelativeResize="0"/>
            <p:nvPr/>
          </p:nvPicPr>
          <p:blipFill rotWithShape="1">
            <a:blip r:embed="rId3">
              <a:alphaModFix/>
            </a:blip>
            <a:srcRect r="6611"/>
            <a:stretch/>
          </p:blipFill>
          <p:spPr>
            <a:xfrm flipH="1">
              <a:off x="0" y="0"/>
              <a:ext cx="9144000" cy="5143500"/>
            </a:xfrm>
            <a:prstGeom prst="rect">
              <a:avLst/>
            </a:prstGeom>
            <a:noFill/>
            <a:ln>
              <a:noFill/>
            </a:ln>
          </p:spPr>
        </p:pic>
        <p:pic>
          <p:nvPicPr>
            <p:cNvPr id="12" name="Google Shape;12;p2"/>
            <p:cNvPicPr preferRelativeResize="0"/>
            <p:nvPr/>
          </p:nvPicPr>
          <p:blipFill>
            <a:blip r:embed="rId4">
              <a:alphaModFix amt="50000"/>
            </a:blip>
            <a:stretch>
              <a:fillRect/>
            </a:stretch>
          </p:blipFill>
          <p:spPr>
            <a:xfrm>
              <a:off x="0" y="0"/>
              <a:ext cx="9144000" cy="5143500"/>
            </a:xfrm>
            <a:prstGeom prst="rect">
              <a:avLst/>
            </a:prstGeom>
            <a:noFill/>
            <a:ln>
              <a:noFill/>
            </a:ln>
          </p:spPr>
        </p:pic>
      </p:grpSp>
      <p:pic>
        <p:nvPicPr>
          <p:cNvPr id="13" name="Google Shape;13;p2"/>
          <p:cNvPicPr preferRelativeResize="0"/>
          <p:nvPr/>
        </p:nvPicPr>
        <p:blipFill>
          <a:blip r:embed="rId5">
            <a:alphaModFix/>
          </a:blip>
          <a:stretch>
            <a:fillRect/>
          </a:stretch>
        </p:blipFill>
        <p:spPr>
          <a:xfrm rot="-5400008">
            <a:off x="230499" y="2701566"/>
            <a:ext cx="2143151" cy="4414670"/>
          </a:xfrm>
          <a:prstGeom prst="rect">
            <a:avLst/>
          </a:prstGeom>
          <a:noFill/>
          <a:ln>
            <a:noFill/>
          </a:ln>
        </p:spPr>
      </p:pic>
      <p:pic>
        <p:nvPicPr>
          <p:cNvPr id="14" name="Google Shape;14;p2"/>
          <p:cNvPicPr preferRelativeResize="0"/>
          <p:nvPr/>
        </p:nvPicPr>
        <p:blipFill>
          <a:blip r:embed="rId5">
            <a:alphaModFix/>
          </a:blip>
          <a:stretch>
            <a:fillRect/>
          </a:stretch>
        </p:blipFill>
        <p:spPr>
          <a:xfrm rot="3128353">
            <a:off x="5121624" y="-2615510"/>
            <a:ext cx="2143151" cy="4414669"/>
          </a:xfrm>
          <a:prstGeom prst="rect">
            <a:avLst/>
          </a:prstGeom>
          <a:noFill/>
          <a:ln>
            <a:noFill/>
          </a:ln>
        </p:spPr>
      </p:pic>
      <p:sp>
        <p:nvSpPr>
          <p:cNvPr id="15" name="Google Shape;15;p2"/>
          <p:cNvSpPr txBox="1">
            <a:spLocks noGrp="1"/>
          </p:cNvSpPr>
          <p:nvPr>
            <p:ph type="ctrTitle"/>
          </p:nvPr>
        </p:nvSpPr>
        <p:spPr>
          <a:xfrm>
            <a:off x="3041825" y="1179576"/>
            <a:ext cx="5387400" cy="2377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3500" b="0">
                <a:latin typeface="Arima SemiBold"/>
                <a:ea typeface="Arima SemiBold"/>
                <a:cs typeface="Arima SemiBold"/>
                <a:sym typeface="Arim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3041725" y="3737613"/>
            <a:ext cx="5387400" cy="4572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rgbClr val="302F2F"/>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txBox="1">
            <a:spLocks noGrp="1"/>
          </p:cNvSpPr>
          <p:nvPr>
            <p:ph type="subTitle" idx="2"/>
          </p:nvPr>
        </p:nvSpPr>
        <p:spPr>
          <a:xfrm>
            <a:off x="6600325" y="539400"/>
            <a:ext cx="1828800" cy="457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1500"/>
              <a:buNone/>
              <a:defRPr sz="1600">
                <a:latin typeface="Arima SemiBold"/>
                <a:ea typeface="Arima SemiBold"/>
                <a:cs typeface="Arima SemiBold"/>
                <a:sym typeface="Arima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pic>
        <p:nvPicPr>
          <p:cNvPr id="78" name="Google Shape;78;p1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79" name="Google Shape;79;p11"/>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80" name="Google Shape;80;p1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81" name="Google Shape;81;p11"/>
          <p:cNvSpPr txBox="1">
            <a:spLocks noGrp="1"/>
          </p:cNvSpPr>
          <p:nvPr>
            <p:ph type="title" hasCustomPrompt="1"/>
          </p:nvPr>
        </p:nvSpPr>
        <p:spPr>
          <a:xfrm>
            <a:off x="4707750" y="1588750"/>
            <a:ext cx="3723000" cy="1161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 name="Google Shape;82;p11"/>
          <p:cNvSpPr txBox="1">
            <a:spLocks noGrp="1"/>
          </p:cNvSpPr>
          <p:nvPr>
            <p:ph type="subTitle" idx="1"/>
          </p:nvPr>
        </p:nvSpPr>
        <p:spPr>
          <a:xfrm>
            <a:off x="4707750" y="2667075"/>
            <a:ext cx="3723000" cy="887700"/>
          </a:xfrm>
          <a:prstGeom prst="rect">
            <a:avLst/>
          </a:prstGeom>
        </p:spPr>
        <p:txBody>
          <a:bodyPr spcFirstLastPara="1" wrap="square" lIns="91425" tIns="91425" rIns="91425" bIns="91425" anchor="t" anchorCtr="0">
            <a:noAutofit/>
          </a:bodyPr>
          <a:lstStyle>
            <a:lvl1pPr lvl="0" algn="ctr">
              <a:spcBef>
                <a:spcPts val="0"/>
              </a:spcBef>
              <a:spcAft>
                <a:spcPts val="0"/>
              </a:spcAft>
              <a:buSzPts val="1500"/>
              <a:buNone/>
              <a:defRPr sz="18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pic>
        <p:nvPicPr>
          <p:cNvPr id="83" name="Google Shape;83;p11"/>
          <p:cNvPicPr preferRelativeResize="0"/>
          <p:nvPr/>
        </p:nvPicPr>
        <p:blipFill>
          <a:blip r:embed="rId5">
            <a:alphaModFix/>
          </a:blip>
          <a:stretch>
            <a:fillRect/>
          </a:stretch>
        </p:blipFill>
        <p:spPr>
          <a:xfrm rot="3652082">
            <a:off x="6922623" y="3036591"/>
            <a:ext cx="2143151" cy="4414668"/>
          </a:xfrm>
          <a:prstGeom prst="rect">
            <a:avLst/>
          </a:prstGeom>
          <a:noFill/>
          <a:ln>
            <a:noFill/>
          </a:ln>
        </p:spPr>
      </p:pic>
      <p:pic>
        <p:nvPicPr>
          <p:cNvPr id="84" name="Google Shape;84;p11"/>
          <p:cNvPicPr preferRelativeResize="0"/>
          <p:nvPr/>
        </p:nvPicPr>
        <p:blipFill>
          <a:blip r:embed="rId5">
            <a:alphaModFix/>
          </a:blip>
          <a:stretch>
            <a:fillRect/>
          </a:stretch>
        </p:blipFill>
        <p:spPr>
          <a:xfrm rot="-4667475">
            <a:off x="2389998" y="-2749883"/>
            <a:ext cx="2143151" cy="4414668"/>
          </a:xfrm>
          <a:prstGeom prst="rect">
            <a:avLst/>
          </a:prstGeom>
          <a:noFill/>
          <a:ln>
            <a:noFill/>
          </a:ln>
        </p:spPr>
      </p:pic>
      <p:pic>
        <p:nvPicPr>
          <p:cNvPr id="85" name="Google Shape;85;p11"/>
          <p:cNvPicPr preferRelativeResize="0"/>
          <p:nvPr/>
        </p:nvPicPr>
        <p:blipFill rotWithShape="1">
          <a:blip r:embed="rId6">
            <a:alphaModFix/>
          </a:blip>
          <a:srcRect l="13163" r="37218" b="12793"/>
          <a:stretch/>
        </p:blipFill>
        <p:spPr>
          <a:xfrm rot="4877617" flipH="1">
            <a:off x="-435646" y="3583376"/>
            <a:ext cx="4002302" cy="395675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87"/>
        <p:cNvGrpSpPr/>
        <p:nvPr/>
      </p:nvGrpSpPr>
      <p:grpSpPr>
        <a:xfrm>
          <a:off x="0" y="0"/>
          <a:ext cx="0" cy="0"/>
          <a:chOff x="0" y="0"/>
          <a:chExt cx="0" cy="0"/>
        </a:xfrm>
      </p:grpSpPr>
      <p:pic>
        <p:nvPicPr>
          <p:cNvPr id="88" name="Google Shape;88;p1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89" name="Google Shape;89;p13"/>
          <p:cNvPicPr preferRelativeResize="0"/>
          <p:nvPr/>
        </p:nvPicPr>
        <p:blipFill rotWithShape="1">
          <a:blip r:embed="rId3">
            <a:alphaModFix/>
          </a:blip>
          <a:srcRect t="4662" r="4662"/>
          <a:stretch/>
        </p:blipFill>
        <p:spPr>
          <a:xfrm>
            <a:off x="0" y="0"/>
            <a:ext cx="9144000" cy="5143500"/>
          </a:xfrm>
          <a:prstGeom prst="rect">
            <a:avLst/>
          </a:prstGeom>
          <a:noFill/>
          <a:ln>
            <a:noFill/>
          </a:ln>
        </p:spPr>
      </p:pic>
      <p:pic>
        <p:nvPicPr>
          <p:cNvPr id="90" name="Google Shape;90;p1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1" name="Google Shape;91;p13"/>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2" name="Google Shape;92;p13"/>
          <p:cNvPicPr preferRelativeResize="0"/>
          <p:nvPr/>
        </p:nvPicPr>
        <p:blipFill rotWithShape="1">
          <a:blip r:embed="rId5">
            <a:alphaModFix/>
          </a:blip>
          <a:srcRect l="13163" r="37218" b="12793"/>
          <a:stretch/>
        </p:blipFill>
        <p:spPr>
          <a:xfrm rot="1286826" flipH="1">
            <a:off x="-3017770" y="-704599"/>
            <a:ext cx="4002302" cy="3956755"/>
          </a:xfrm>
          <a:prstGeom prst="rect">
            <a:avLst/>
          </a:prstGeom>
          <a:noFill/>
          <a:ln>
            <a:noFill/>
          </a:ln>
        </p:spPr>
      </p:pic>
      <p:pic>
        <p:nvPicPr>
          <p:cNvPr id="93" name="Google Shape;93;p13"/>
          <p:cNvPicPr preferRelativeResize="0"/>
          <p:nvPr/>
        </p:nvPicPr>
        <p:blipFill>
          <a:blip r:embed="rId6">
            <a:alphaModFix/>
          </a:blip>
          <a:stretch>
            <a:fillRect/>
          </a:stretch>
        </p:blipFill>
        <p:spPr>
          <a:xfrm rot="9483536">
            <a:off x="-869244" y="1499155"/>
            <a:ext cx="1715391" cy="39318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96" name="Google Shape;96;p14"/>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97" name="Google Shape;97;p1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8" name="Google Shape;98;p1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9" name="Google Shape;99;p14"/>
          <p:cNvPicPr preferRelativeResize="0"/>
          <p:nvPr/>
        </p:nvPicPr>
        <p:blipFill rotWithShape="1">
          <a:blip r:embed="rId5">
            <a:alphaModFix/>
          </a:blip>
          <a:srcRect l="13163" r="37218" b="12793"/>
          <a:stretch/>
        </p:blipFill>
        <p:spPr>
          <a:xfrm rot="-9462614" flipH="1">
            <a:off x="7995613" y="2751073"/>
            <a:ext cx="4002295" cy="3956755"/>
          </a:xfrm>
          <a:prstGeom prst="rect">
            <a:avLst/>
          </a:prstGeom>
          <a:noFill/>
          <a:ln>
            <a:noFill/>
          </a:ln>
        </p:spPr>
      </p:pic>
      <p:pic>
        <p:nvPicPr>
          <p:cNvPr id="100" name="Google Shape;100;p14"/>
          <p:cNvPicPr preferRelativeResize="0"/>
          <p:nvPr/>
        </p:nvPicPr>
        <p:blipFill>
          <a:blip r:embed="rId6">
            <a:alphaModFix/>
          </a:blip>
          <a:stretch>
            <a:fillRect/>
          </a:stretch>
        </p:blipFill>
        <p:spPr>
          <a:xfrm rot="3687785">
            <a:off x="5150398" y="-2476384"/>
            <a:ext cx="2143150" cy="4414669"/>
          </a:xfrm>
          <a:prstGeom prst="rect">
            <a:avLst/>
          </a:prstGeom>
          <a:noFill/>
          <a:ln>
            <a:noFill/>
          </a:ln>
        </p:spPr>
      </p:pic>
      <p:pic>
        <p:nvPicPr>
          <p:cNvPr id="101" name="Google Shape;101;p14"/>
          <p:cNvPicPr preferRelativeResize="0"/>
          <p:nvPr/>
        </p:nvPicPr>
        <p:blipFill>
          <a:blip r:embed="rId6">
            <a:alphaModFix/>
          </a:blip>
          <a:stretch>
            <a:fillRect/>
          </a:stretch>
        </p:blipFill>
        <p:spPr>
          <a:xfrm rot="6682064">
            <a:off x="-358352" y="3309516"/>
            <a:ext cx="2143150" cy="441466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0" name="Google Shape;20;p3"/>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1" name="Google Shape;21;p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2" name="Google Shape;22;p3"/>
          <p:cNvSpPr txBox="1">
            <a:spLocks noGrp="1"/>
          </p:cNvSpPr>
          <p:nvPr>
            <p:ph type="subTitle" idx="1"/>
          </p:nvPr>
        </p:nvSpPr>
        <p:spPr>
          <a:xfrm>
            <a:off x="5248802" y="3201863"/>
            <a:ext cx="3184500" cy="68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500"/>
              <a:buNone/>
              <a:defRPr sz="18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3" name="Google Shape;23;p3"/>
          <p:cNvSpPr txBox="1">
            <a:spLocks noGrp="1"/>
          </p:cNvSpPr>
          <p:nvPr>
            <p:ph type="title"/>
          </p:nvPr>
        </p:nvSpPr>
        <p:spPr>
          <a:xfrm>
            <a:off x="4512300" y="2207313"/>
            <a:ext cx="3921000" cy="92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031250" y="1252838"/>
            <a:ext cx="1402200" cy="101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8900"/>
              <a:buNone/>
              <a:defRPr sz="6000"/>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pic>
        <p:nvPicPr>
          <p:cNvPr id="25" name="Google Shape;25;p3"/>
          <p:cNvPicPr preferRelativeResize="0"/>
          <p:nvPr/>
        </p:nvPicPr>
        <p:blipFill>
          <a:blip r:embed="rId5">
            <a:alphaModFix/>
          </a:blip>
          <a:stretch>
            <a:fillRect/>
          </a:stretch>
        </p:blipFill>
        <p:spPr>
          <a:xfrm rot="-8326005">
            <a:off x="-1965475" y="-1829840"/>
            <a:ext cx="2523100" cy="51973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8" name="Google Shape;28;p4"/>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29" name="Google Shape;29;p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0" name="Google Shape;30;p4"/>
          <p:cNvSpPr txBox="1">
            <a:spLocks noGrp="1"/>
          </p:cNvSpPr>
          <p:nvPr>
            <p:ph type="title"/>
          </p:nvPr>
        </p:nvSpPr>
        <p:spPr>
          <a:xfrm>
            <a:off x="713225" y="539400"/>
            <a:ext cx="77175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1" name="Google Shape;31;p4"/>
          <p:cNvSpPr txBox="1">
            <a:spLocks noGrp="1"/>
          </p:cNvSpPr>
          <p:nvPr>
            <p:ph type="body" idx="1"/>
          </p:nvPr>
        </p:nvSpPr>
        <p:spPr>
          <a:xfrm>
            <a:off x="713100" y="1334325"/>
            <a:ext cx="7717500" cy="32697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rgbClr val="302F2F"/>
              </a:buClr>
              <a:buSzPts val="1500"/>
              <a:buFont typeface="Didact Gothic"/>
              <a:buChar char="●"/>
              <a:defRPr sz="1400"/>
            </a:lvl1pPr>
            <a:lvl2pPr marL="914400" lvl="1" indent="-323850">
              <a:spcBef>
                <a:spcPts val="0"/>
              </a:spcBef>
              <a:spcAft>
                <a:spcPts val="0"/>
              </a:spcAft>
              <a:buClr>
                <a:srgbClr val="302F2F"/>
              </a:buClr>
              <a:buSzPts val="1500"/>
              <a:buFont typeface="Didact Gothic"/>
              <a:buChar char="○"/>
              <a:defRPr sz="1400"/>
            </a:lvl2pPr>
            <a:lvl3pPr marL="1371600" lvl="2" indent="-323850">
              <a:spcBef>
                <a:spcPts val="0"/>
              </a:spcBef>
              <a:spcAft>
                <a:spcPts val="0"/>
              </a:spcAft>
              <a:buClr>
                <a:srgbClr val="302F2F"/>
              </a:buClr>
              <a:buSzPts val="1500"/>
              <a:buFont typeface="Didact Gothic"/>
              <a:buChar char="■"/>
              <a:defRPr/>
            </a:lvl3pPr>
            <a:lvl4pPr marL="1828800" lvl="3" indent="-323850">
              <a:spcBef>
                <a:spcPts val="0"/>
              </a:spcBef>
              <a:spcAft>
                <a:spcPts val="0"/>
              </a:spcAft>
              <a:buClr>
                <a:srgbClr val="302F2F"/>
              </a:buClr>
              <a:buSzPts val="1500"/>
              <a:buFont typeface="Didact Gothic"/>
              <a:buChar char="●"/>
              <a:defRPr/>
            </a:lvl4pPr>
            <a:lvl5pPr marL="2286000" lvl="4" indent="-323850">
              <a:spcBef>
                <a:spcPts val="0"/>
              </a:spcBef>
              <a:spcAft>
                <a:spcPts val="0"/>
              </a:spcAft>
              <a:buClr>
                <a:srgbClr val="302F2F"/>
              </a:buClr>
              <a:buSzPts val="1500"/>
              <a:buFont typeface="Didact Gothic"/>
              <a:buChar char="○"/>
              <a:defRPr/>
            </a:lvl5pPr>
            <a:lvl6pPr marL="2743200" lvl="5" indent="-323850">
              <a:spcBef>
                <a:spcPts val="0"/>
              </a:spcBef>
              <a:spcAft>
                <a:spcPts val="0"/>
              </a:spcAft>
              <a:buClr>
                <a:srgbClr val="302F2F"/>
              </a:buClr>
              <a:buSzPts val="1500"/>
              <a:buFont typeface="Didact Gothic"/>
              <a:buChar char="■"/>
              <a:defRPr/>
            </a:lvl6pPr>
            <a:lvl7pPr marL="3200400" lvl="6" indent="-323850">
              <a:spcBef>
                <a:spcPts val="0"/>
              </a:spcBef>
              <a:spcAft>
                <a:spcPts val="0"/>
              </a:spcAft>
              <a:buClr>
                <a:srgbClr val="302F2F"/>
              </a:buClr>
              <a:buSzPts val="1500"/>
              <a:buFont typeface="Didact Gothic"/>
              <a:buChar char="●"/>
              <a:defRPr/>
            </a:lvl7pPr>
            <a:lvl8pPr marL="3657600" lvl="7" indent="-323850">
              <a:spcBef>
                <a:spcPts val="0"/>
              </a:spcBef>
              <a:spcAft>
                <a:spcPts val="0"/>
              </a:spcAft>
              <a:buClr>
                <a:srgbClr val="302F2F"/>
              </a:buClr>
              <a:buSzPts val="1500"/>
              <a:buFont typeface="Didact Gothic"/>
              <a:buChar char="○"/>
              <a:defRPr/>
            </a:lvl8pPr>
            <a:lvl9pPr marL="4114800" lvl="8" indent="-323850">
              <a:spcBef>
                <a:spcPts val="0"/>
              </a:spcBef>
              <a:spcAft>
                <a:spcPts val="0"/>
              </a:spcAft>
              <a:buClr>
                <a:srgbClr val="302F2F"/>
              </a:buClr>
              <a:buSzPts val="1500"/>
              <a:buFont typeface="Didact Gothic"/>
              <a:buChar char="■"/>
              <a:defRPr/>
            </a:lvl9pPr>
          </a:lstStyle>
          <a:p>
            <a:endParaRPr/>
          </a:p>
        </p:txBody>
      </p:sp>
      <p:pic>
        <p:nvPicPr>
          <p:cNvPr id="32" name="Google Shape;32;p4"/>
          <p:cNvPicPr preferRelativeResize="0"/>
          <p:nvPr/>
        </p:nvPicPr>
        <p:blipFill>
          <a:blip r:embed="rId5">
            <a:alphaModFix/>
          </a:blip>
          <a:stretch>
            <a:fillRect/>
          </a:stretch>
        </p:blipFill>
        <p:spPr>
          <a:xfrm rot="-4667475">
            <a:off x="-682152" y="2468092"/>
            <a:ext cx="2143151" cy="44146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5" name="Google Shape;35;p5"/>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36" name="Google Shape;36;p5"/>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7" name="Google Shape;37;p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8" name="Google Shape;38;p5"/>
          <p:cNvSpPr txBox="1">
            <a:spLocks noGrp="1"/>
          </p:cNvSpPr>
          <p:nvPr>
            <p:ph type="subTitle" idx="1"/>
          </p:nvPr>
        </p:nvSpPr>
        <p:spPr>
          <a:xfrm>
            <a:off x="1018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sp>
        <p:nvSpPr>
          <p:cNvPr id="39" name="Google Shape;39;p5"/>
          <p:cNvSpPr txBox="1">
            <a:spLocks noGrp="1"/>
          </p:cNvSpPr>
          <p:nvPr>
            <p:ph type="subTitle" idx="2"/>
          </p:nvPr>
        </p:nvSpPr>
        <p:spPr>
          <a:xfrm>
            <a:off x="4664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pic>
        <p:nvPicPr>
          <p:cNvPr id="40" name="Google Shape;40;p5"/>
          <p:cNvPicPr preferRelativeResize="0"/>
          <p:nvPr/>
        </p:nvPicPr>
        <p:blipFill rotWithShape="1">
          <a:blip r:embed="rId5">
            <a:alphaModFix/>
          </a:blip>
          <a:srcRect l="13163" r="37218" b="12793"/>
          <a:stretch/>
        </p:blipFill>
        <p:spPr>
          <a:xfrm rot="-8705525">
            <a:off x="-1924986" y="-1813761"/>
            <a:ext cx="3797873" cy="3754644"/>
          </a:xfrm>
          <a:prstGeom prst="rect">
            <a:avLst/>
          </a:prstGeom>
          <a:noFill/>
          <a:ln>
            <a:noFill/>
          </a:ln>
        </p:spPr>
      </p:pic>
      <p:pic>
        <p:nvPicPr>
          <p:cNvPr id="41" name="Google Shape;41;p5"/>
          <p:cNvPicPr preferRelativeResize="0"/>
          <p:nvPr/>
        </p:nvPicPr>
        <p:blipFill>
          <a:blip r:embed="rId6">
            <a:alphaModFix/>
          </a:blip>
          <a:stretch>
            <a:fillRect/>
          </a:stretch>
        </p:blipFill>
        <p:spPr>
          <a:xfrm rot="-6748612">
            <a:off x="8147016" y="2465361"/>
            <a:ext cx="1666896" cy="382074"/>
          </a:xfrm>
          <a:prstGeom prst="rect">
            <a:avLst/>
          </a:prstGeom>
          <a:noFill/>
          <a:ln>
            <a:noFill/>
          </a:ln>
        </p:spPr>
      </p:pic>
      <p:pic>
        <p:nvPicPr>
          <p:cNvPr id="42" name="Google Shape;42;p5"/>
          <p:cNvPicPr preferRelativeResize="0"/>
          <p:nvPr/>
        </p:nvPicPr>
        <p:blipFill>
          <a:blip r:embed="rId7">
            <a:alphaModFix/>
          </a:blip>
          <a:stretch>
            <a:fillRect/>
          </a:stretch>
        </p:blipFill>
        <p:spPr>
          <a:xfrm rot="-8326010">
            <a:off x="1073139" y="3612638"/>
            <a:ext cx="2309970" cy="4758300"/>
          </a:xfrm>
          <a:prstGeom prst="rect">
            <a:avLst/>
          </a:prstGeom>
          <a:noFill/>
          <a:ln>
            <a:noFill/>
          </a:ln>
        </p:spPr>
      </p:pic>
      <p:pic>
        <p:nvPicPr>
          <p:cNvPr id="43" name="Google Shape;43;p5"/>
          <p:cNvPicPr preferRelativeResize="0"/>
          <p:nvPr/>
        </p:nvPicPr>
        <p:blipFill>
          <a:blip r:embed="rId7">
            <a:alphaModFix/>
          </a:blip>
          <a:stretch>
            <a:fillRect/>
          </a:stretch>
        </p:blipFill>
        <p:spPr>
          <a:xfrm rot="5659341">
            <a:off x="7567439" y="-2184076"/>
            <a:ext cx="2309970" cy="47583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pic>
        <p:nvPicPr>
          <p:cNvPr id="45" name="Google Shape;45;p6"/>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6" name="Google Shape;46;p6"/>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47" name="Google Shape;47;p6"/>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48" name="Google Shape;48;p6"/>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0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49" name="Google Shape;49;p6"/>
          <p:cNvPicPr preferRelativeResize="0"/>
          <p:nvPr/>
        </p:nvPicPr>
        <p:blipFill rotWithShape="1">
          <a:blip r:embed="rId5">
            <a:alphaModFix/>
          </a:blip>
          <a:srcRect l="13163" r="37218" b="12793"/>
          <a:stretch/>
        </p:blipFill>
        <p:spPr>
          <a:xfrm rot="1800002">
            <a:off x="8272192" y="2774606"/>
            <a:ext cx="3944809" cy="3899898"/>
          </a:xfrm>
          <a:prstGeom prst="rect">
            <a:avLst/>
          </a:prstGeom>
          <a:noFill/>
          <a:ln>
            <a:noFill/>
          </a:ln>
        </p:spPr>
      </p:pic>
      <p:pic>
        <p:nvPicPr>
          <p:cNvPr id="50" name="Google Shape;50;p6"/>
          <p:cNvPicPr preferRelativeResize="0"/>
          <p:nvPr/>
        </p:nvPicPr>
        <p:blipFill>
          <a:blip r:embed="rId6">
            <a:alphaModFix/>
          </a:blip>
          <a:stretch>
            <a:fillRect/>
          </a:stretch>
        </p:blipFill>
        <p:spPr>
          <a:xfrm rot="6229409">
            <a:off x="7992516" y="-1676025"/>
            <a:ext cx="2114992" cy="435667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3" name="Google Shape;53;p7"/>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54" name="Google Shape;54;p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55" name="Google Shape;55;p7"/>
          <p:cNvSpPr txBox="1">
            <a:spLocks noGrp="1"/>
          </p:cNvSpPr>
          <p:nvPr>
            <p:ph type="title"/>
          </p:nvPr>
        </p:nvSpPr>
        <p:spPr>
          <a:xfrm>
            <a:off x="713225" y="1032138"/>
            <a:ext cx="2809500" cy="18201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3600"/>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56" name="Google Shape;56;p7"/>
          <p:cNvSpPr txBox="1">
            <a:spLocks noGrp="1"/>
          </p:cNvSpPr>
          <p:nvPr>
            <p:ph type="subTitle" idx="1"/>
          </p:nvPr>
        </p:nvSpPr>
        <p:spPr>
          <a:xfrm>
            <a:off x="713225" y="2776050"/>
            <a:ext cx="3820200" cy="1335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57" name="Google Shape;57;p7"/>
          <p:cNvSpPr>
            <a:spLocks noGrp="1"/>
          </p:cNvSpPr>
          <p:nvPr>
            <p:ph type="pic" idx="2"/>
          </p:nvPr>
        </p:nvSpPr>
        <p:spPr>
          <a:xfrm>
            <a:off x="5280175" y="486600"/>
            <a:ext cx="3150600" cy="4170300"/>
          </a:xfrm>
          <a:prstGeom prst="rect">
            <a:avLst/>
          </a:prstGeom>
          <a:noFill/>
          <a:ln w="19050" cap="flat" cmpd="sng">
            <a:solidFill>
              <a:schemeClr val="dk2"/>
            </a:solidFill>
            <a:prstDash val="solid"/>
            <a:round/>
            <a:headEnd type="none" w="sm" len="sm"/>
            <a:tailEnd type="none" w="sm" len="sm"/>
          </a:ln>
        </p:spPr>
      </p:sp>
      <p:pic>
        <p:nvPicPr>
          <p:cNvPr id="58" name="Google Shape;58;p7"/>
          <p:cNvPicPr preferRelativeResize="0"/>
          <p:nvPr/>
        </p:nvPicPr>
        <p:blipFill>
          <a:blip r:embed="rId5">
            <a:alphaModFix/>
          </a:blip>
          <a:stretch>
            <a:fillRect/>
          </a:stretch>
        </p:blipFill>
        <p:spPr>
          <a:xfrm rot="-7421956">
            <a:off x="1046398" y="3131566"/>
            <a:ext cx="2143151" cy="4414668"/>
          </a:xfrm>
          <a:prstGeom prst="rect">
            <a:avLst/>
          </a:prstGeom>
          <a:noFill/>
          <a:ln>
            <a:noFill/>
          </a:ln>
        </p:spPr>
      </p:pic>
      <p:pic>
        <p:nvPicPr>
          <p:cNvPr id="59" name="Google Shape;59;p7"/>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2" name="Google Shape;62;p8"/>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63" name="Google Shape;63;p8"/>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64" name="Google Shape;64;p8"/>
          <p:cNvSpPr txBox="1">
            <a:spLocks noGrp="1"/>
          </p:cNvSpPr>
          <p:nvPr>
            <p:ph type="title"/>
          </p:nvPr>
        </p:nvSpPr>
        <p:spPr>
          <a:xfrm>
            <a:off x="4370850" y="1763400"/>
            <a:ext cx="4059900" cy="1616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65" name="Google Shape;65;p8"/>
          <p:cNvPicPr preferRelativeResize="0"/>
          <p:nvPr/>
        </p:nvPicPr>
        <p:blipFill>
          <a:blip r:embed="rId5">
            <a:alphaModFix/>
          </a:blip>
          <a:stretch>
            <a:fillRect/>
          </a:stretch>
        </p:blipFill>
        <p:spPr>
          <a:xfrm rot="-7931197">
            <a:off x="3710374" y="3212890"/>
            <a:ext cx="2143150" cy="441466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pic>
        <p:nvPicPr>
          <p:cNvPr id="67" name="Google Shape;67;p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68" name="Google Shape;68;p9"/>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69" name="Google Shape;69;p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70" name="Google Shape;70;p9"/>
          <p:cNvSpPr txBox="1">
            <a:spLocks noGrp="1"/>
          </p:cNvSpPr>
          <p:nvPr>
            <p:ph type="title"/>
          </p:nvPr>
        </p:nvSpPr>
        <p:spPr>
          <a:xfrm>
            <a:off x="2143050" y="1297125"/>
            <a:ext cx="4857900" cy="8469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1" name="Google Shape;71;p9"/>
          <p:cNvSpPr txBox="1">
            <a:spLocks noGrp="1"/>
          </p:cNvSpPr>
          <p:nvPr>
            <p:ph type="subTitle" idx="1"/>
          </p:nvPr>
        </p:nvSpPr>
        <p:spPr>
          <a:xfrm>
            <a:off x="2143050" y="2079075"/>
            <a:ext cx="4857900" cy="17673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72" name="Google Shape;72;p9"/>
          <p:cNvPicPr preferRelativeResize="0"/>
          <p:nvPr/>
        </p:nvPicPr>
        <p:blipFill>
          <a:blip r:embed="rId5">
            <a:alphaModFix/>
          </a:blip>
          <a:stretch>
            <a:fillRect/>
          </a:stretch>
        </p:blipFill>
        <p:spPr>
          <a:xfrm rot="-4456031">
            <a:off x="-276481" y="1416512"/>
            <a:ext cx="1979411" cy="453700"/>
          </a:xfrm>
          <a:prstGeom prst="rect">
            <a:avLst/>
          </a:prstGeom>
          <a:noFill/>
          <a:ln>
            <a:noFill/>
          </a:ln>
        </p:spPr>
      </p:pic>
      <p:pic>
        <p:nvPicPr>
          <p:cNvPr id="73" name="Google Shape;73;p9"/>
          <p:cNvPicPr preferRelativeResize="0"/>
          <p:nvPr/>
        </p:nvPicPr>
        <p:blipFill>
          <a:blip r:embed="rId6">
            <a:alphaModFix/>
          </a:blip>
          <a:stretch>
            <a:fillRect/>
          </a:stretch>
        </p:blipFill>
        <p:spPr>
          <a:xfrm rot="5050023">
            <a:off x="6511039" y="-2229812"/>
            <a:ext cx="2309970" cy="47582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5763425" y="445025"/>
            <a:ext cx="2667300" cy="23559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925" y="445025"/>
            <a:ext cx="7714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1pPr>
            <a:lvl2pPr lvl="1">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2pPr>
            <a:lvl3pPr lvl="2">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3pPr>
            <a:lvl4pPr lvl="3">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4pPr>
            <a:lvl5pPr lvl="4">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5pPr>
            <a:lvl6pPr lvl="5">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6pPr>
            <a:lvl7pPr lvl="6">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7pPr>
            <a:lvl8pPr lvl="7">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8pPr>
            <a:lvl9pPr lvl="8">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9pPr>
          </a:lstStyle>
          <a:p>
            <a:endParaRPr/>
          </a:p>
        </p:txBody>
      </p:sp>
      <p:sp>
        <p:nvSpPr>
          <p:cNvPr id="7" name="Google Shape;7;p1"/>
          <p:cNvSpPr txBox="1">
            <a:spLocks noGrp="1"/>
          </p:cNvSpPr>
          <p:nvPr>
            <p:ph type="body" idx="1"/>
          </p:nvPr>
        </p:nvSpPr>
        <p:spPr>
          <a:xfrm>
            <a:off x="714925" y="1152475"/>
            <a:ext cx="77142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1pPr>
            <a:lvl2pPr marL="914400" lvl="1"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2pPr>
            <a:lvl3pPr marL="1371600" lvl="2"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3pPr>
            <a:lvl4pPr marL="1828800" lvl="3"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4pPr>
            <a:lvl5pPr marL="2286000" lvl="4"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5pPr>
            <a:lvl6pPr marL="2743200" lvl="5"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6pPr>
            <a:lvl7pPr marL="3200400" lvl="6"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7pPr>
            <a:lvl8pPr marL="3657600" lvl="7"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8pPr>
            <a:lvl9pPr marL="4114800" lvl="8"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1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 Id="rId9" Type="http://schemas.openxmlformats.org/officeDocument/2006/relationships/image" Target="../media/image38.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42.png"/></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123226" y="1194676"/>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u="sng" dirty="0"/>
              <a:t>Projet 5 :</a:t>
            </a:r>
            <a:r>
              <a:rPr lang="fr-FR" dirty="0"/>
              <a:t> Catégorisez automatiquement des questions du site </a:t>
            </a:r>
            <a:r>
              <a:rPr lang="fr-FR" dirty="0" err="1"/>
              <a:t>stackoverflow</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b="1" dirty="0"/>
              <a:t>BLEYER Mélody</a:t>
            </a:r>
            <a:endParaRPr sz="1200" b="1"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sp>
        <p:nvSpPr>
          <p:cNvPr id="2" name="Google Shape;495;p27">
            <a:extLst>
              <a:ext uri="{FF2B5EF4-FFF2-40B4-BE49-F238E27FC236}">
                <a16:creationId xmlns:a16="http://schemas.microsoft.com/office/drawing/2014/main" id="{492522EA-249F-B013-825A-C60CA16EB4FE}"/>
              </a:ext>
            </a:extLst>
          </p:cNvPr>
          <p:cNvSpPr txBox="1"/>
          <p:nvPr/>
        </p:nvSpPr>
        <p:spPr>
          <a:xfrm>
            <a:off x="0" y="83655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endParaRPr sz="2000" dirty="0">
              <a:solidFill>
                <a:schemeClr val="dk1"/>
              </a:solidFill>
              <a:latin typeface="Arima SemiBold"/>
              <a:ea typeface="Arima SemiBold"/>
              <a:cs typeface="Arima SemiBold"/>
              <a:sym typeface="Arima SemiBold"/>
            </a:endParaRPr>
          </a:p>
        </p:txBody>
      </p:sp>
      <p:sp>
        <p:nvSpPr>
          <p:cNvPr id="6" name="Google Shape;152;p18">
            <a:extLst>
              <a:ext uri="{FF2B5EF4-FFF2-40B4-BE49-F238E27FC236}">
                <a16:creationId xmlns:a16="http://schemas.microsoft.com/office/drawing/2014/main" id="{A2B1A1E6-FF10-69AD-4395-54E2F37EE252}"/>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9</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0AC76CEB-3EB5-6CB0-E856-C4D6AE7DBBB5}"/>
              </a:ext>
            </a:extLst>
          </p:cNvPr>
          <p:cNvPicPr>
            <a:picLocks noChangeAspect="1"/>
          </p:cNvPicPr>
          <p:nvPr/>
        </p:nvPicPr>
        <p:blipFill>
          <a:blip r:embed="rId3"/>
          <a:stretch>
            <a:fillRect/>
          </a:stretch>
        </p:blipFill>
        <p:spPr>
          <a:xfrm>
            <a:off x="292929" y="1110900"/>
            <a:ext cx="5906499" cy="3875354"/>
          </a:xfrm>
          <a:prstGeom prst="rect">
            <a:avLst/>
          </a:prstGeom>
        </p:spPr>
      </p:pic>
      <p:pic>
        <p:nvPicPr>
          <p:cNvPr id="8" name="Image 7">
            <a:extLst>
              <a:ext uri="{FF2B5EF4-FFF2-40B4-BE49-F238E27FC236}">
                <a16:creationId xmlns:a16="http://schemas.microsoft.com/office/drawing/2014/main" id="{55BC3D18-2F0C-1F8F-3611-3C0F0518A7D4}"/>
              </a:ext>
            </a:extLst>
          </p:cNvPr>
          <p:cNvPicPr>
            <a:picLocks noChangeAspect="1"/>
          </p:cNvPicPr>
          <p:nvPr/>
        </p:nvPicPr>
        <p:blipFill>
          <a:blip r:embed="rId4"/>
          <a:stretch>
            <a:fillRect/>
          </a:stretch>
        </p:blipFill>
        <p:spPr>
          <a:xfrm>
            <a:off x="6619749" y="747056"/>
            <a:ext cx="2057400" cy="4295775"/>
          </a:xfrm>
          <a:prstGeom prst="rect">
            <a:avLst/>
          </a:prstGeom>
        </p:spPr>
      </p:pic>
    </p:spTree>
    <p:extLst>
      <p:ext uri="{BB962C8B-B14F-4D97-AF65-F5344CB8AC3E}">
        <p14:creationId xmlns:p14="http://schemas.microsoft.com/office/powerpoint/2010/main" val="3466734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14349" y="551561"/>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2: Modélisation</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C7250CD4-604D-9F43-AF9F-6F828A4DF170}"/>
              </a:ext>
            </a:extLst>
          </p:cNvPr>
          <p:cNvSpPr txBox="1">
            <a:spLocks/>
          </p:cNvSpPr>
          <p:nvPr/>
        </p:nvSpPr>
        <p:spPr>
          <a:xfrm>
            <a:off x="-158082" y="4737916"/>
            <a:ext cx="62680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620584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5"/>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398" name="Google Shape;398;p25"/>
          <p:cNvSpPr txBox="1"/>
          <p:nvPr/>
        </p:nvSpPr>
        <p:spPr>
          <a:xfrm>
            <a:off x="713225" y="2101525"/>
            <a:ext cx="2328600" cy="54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Bag of word</a:t>
            </a:r>
            <a:endParaRPr sz="2500" dirty="0">
              <a:solidFill>
                <a:schemeClr val="dk1"/>
              </a:solidFill>
              <a:latin typeface="Arima SemiBold"/>
              <a:ea typeface="Arima SemiBold"/>
              <a:cs typeface="Arima SemiBold"/>
              <a:sym typeface="Arima SemiBold"/>
            </a:endParaRPr>
          </a:p>
        </p:txBody>
      </p:sp>
      <p:sp>
        <p:nvSpPr>
          <p:cNvPr id="399" name="Google Shape;399;p25"/>
          <p:cNvSpPr txBox="1"/>
          <p:nvPr/>
        </p:nvSpPr>
        <p:spPr>
          <a:xfrm>
            <a:off x="-54590" y="2650234"/>
            <a:ext cx="3279287" cy="215446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a:solidFill>
                  <a:schemeClr val="dk1"/>
                </a:solidFill>
                <a:latin typeface="Chivo"/>
                <a:ea typeface="Chivo"/>
                <a:cs typeface="Chivo"/>
                <a:sym typeface="Chivo"/>
              </a:rPr>
              <a:t> est une approche simple pour convertir du texte en une représentation numérique. Il se concentre uniquement sur la fréquence des mots dans un document, sans prendre en compte leur ordre ou leur contexte.</a:t>
            </a:r>
            <a:endParaRPr dirty="0">
              <a:solidFill>
                <a:schemeClr val="dk1"/>
              </a:solidFill>
              <a:latin typeface="Chivo"/>
              <a:ea typeface="Chivo"/>
              <a:cs typeface="Chivo"/>
              <a:sym typeface="Chivo"/>
            </a:endParaRPr>
          </a:p>
        </p:txBody>
      </p:sp>
      <p:sp>
        <p:nvSpPr>
          <p:cNvPr id="400" name="Google Shape;400;p25"/>
          <p:cNvSpPr txBox="1"/>
          <p:nvPr/>
        </p:nvSpPr>
        <p:spPr>
          <a:xfrm>
            <a:off x="3402820" y="1686243"/>
            <a:ext cx="26932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Count vectoriser</a:t>
            </a:r>
            <a:endParaRPr sz="2500" dirty="0">
              <a:solidFill>
                <a:schemeClr val="dk1"/>
              </a:solidFill>
              <a:latin typeface="Arima SemiBold"/>
              <a:ea typeface="Arima SemiBold"/>
              <a:cs typeface="Arima SemiBold"/>
              <a:sym typeface="Arima SemiBold"/>
            </a:endParaRPr>
          </a:p>
        </p:txBody>
      </p:sp>
      <p:sp>
        <p:nvSpPr>
          <p:cNvPr id="401" name="Google Shape;401;p25"/>
          <p:cNvSpPr txBox="1"/>
          <p:nvPr/>
        </p:nvSpPr>
        <p:spPr>
          <a:xfrm>
            <a:off x="3295934" y="2190708"/>
            <a:ext cx="2906972" cy="78759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sz="1100" dirty="0">
                <a:solidFill>
                  <a:schemeClr val="dk1"/>
                </a:solidFill>
                <a:latin typeface="Chivo"/>
                <a:ea typeface="Chivo"/>
                <a:cs typeface="Chivo"/>
                <a:sym typeface="Chivo"/>
              </a:rPr>
              <a:t>est une méthode de vectorisation de texte qui convertit un ensemble de documents en une matrice de comptage de mots</a:t>
            </a:r>
            <a:endParaRPr sz="1100" dirty="0">
              <a:solidFill>
                <a:schemeClr val="dk1"/>
              </a:solidFill>
              <a:latin typeface="Chivo"/>
              <a:ea typeface="Chivo"/>
              <a:cs typeface="Chivo"/>
              <a:sym typeface="Chivo"/>
            </a:endParaRPr>
          </a:p>
        </p:txBody>
      </p:sp>
      <p:sp>
        <p:nvSpPr>
          <p:cNvPr id="402" name="Google Shape;402;p25"/>
          <p:cNvSpPr txBox="1"/>
          <p:nvPr/>
        </p:nvSpPr>
        <p:spPr>
          <a:xfrm>
            <a:off x="6459420" y="1642008"/>
            <a:ext cx="23298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fr-FR" sz="2500" dirty="0">
                <a:solidFill>
                  <a:schemeClr val="dk1"/>
                </a:solidFill>
                <a:latin typeface="Arima SemiBold"/>
                <a:ea typeface="Arima SemiBold"/>
                <a:cs typeface="Arima SemiBold"/>
                <a:sym typeface="Arima SemiBold"/>
              </a:rPr>
              <a:t>T</a:t>
            </a:r>
            <a:r>
              <a:rPr lang="en" sz="2500" dirty="0">
                <a:solidFill>
                  <a:schemeClr val="dk1"/>
                </a:solidFill>
                <a:latin typeface="Arima SemiBold"/>
                <a:ea typeface="Arima SemiBold"/>
                <a:cs typeface="Arima SemiBold"/>
                <a:sym typeface="Arima SemiBold"/>
              </a:rPr>
              <a:t>f idf</a:t>
            </a:r>
            <a:endParaRPr sz="2500" dirty="0">
              <a:solidFill>
                <a:schemeClr val="dk1"/>
              </a:solidFill>
              <a:latin typeface="Arima SemiBold"/>
              <a:ea typeface="Arima SemiBold"/>
              <a:cs typeface="Arima SemiBold"/>
              <a:sym typeface="Arima SemiBold"/>
            </a:endParaRPr>
          </a:p>
        </p:txBody>
      </p:sp>
      <p:sp>
        <p:nvSpPr>
          <p:cNvPr id="403" name="Google Shape;403;p25"/>
          <p:cNvSpPr txBox="1"/>
          <p:nvPr/>
        </p:nvSpPr>
        <p:spPr>
          <a:xfrm>
            <a:off x="6096020" y="1999584"/>
            <a:ext cx="3234295" cy="64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sz="1100" dirty="0">
                <a:solidFill>
                  <a:schemeClr val="dk1"/>
                </a:solidFill>
                <a:latin typeface="Chivo"/>
                <a:ea typeface="Chivo"/>
                <a:cs typeface="Chivo"/>
                <a:sym typeface="Chivo"/>
              </a:rPr>
              <a:t>(</a:t>
            </a:r>
            <a:r>
              <a:rPr lang="fr-FR" sz="1100" dirty="0" err="1">
                <a:solidFill>
                  <a:schemeClr val="dk1"/>
                </a:solidFill>
                <a:latin typeface="Chivo"/>
                <a:ea typeface="Chivo"/>
                <a:cs typeface="Chivo"/>
                <a:sym typeface="Chivo"/>
              </a:rPr>
              <a:t>Term</a:t>
            </a:r>
            <a:r>
              <a:rPr lang="fr-FR" sz="1100" dirty="0">
                <a:solidFill>
                  <a:schemeClr val="dk1"/>
                </a:solidFill>
                <a:latin typeface="Chivo"/>
                <a:ea typeface="Chivo"/>
                <a:cs typeface="Chivo"/>
                <a:sym typeface="Chivo"/>
              </a:rPr>
              <a:t> Frequency-Inverse Document Frequency) Crée une matrice pondérée en utilisant la fréquence des mots et leur importance relative dans le corpus, ce qui permet de mieux capturer l'importance des termes dans chaque document</a:t>
            </a:r>
            <a:endParaRPr sz="1100" dirty="0">
              <a:solidFill>
                <a:schemeClr val="dk1"/>
              </a:solidFill>
              <a:latin typeface="Chivo"/>
              <a:ea typeface="Chivo"/>
              <a:cs typeface="Chivo"/>
              <a:sym typeface="Chivo"/>
            </a:endParaRPr>
          </a:p>
        </p:txBody>
      </p:sp>
      <p:cxnSp>
        <p:nvCxnSpPr>
          <p:cNvPr id="408" name="Google Shape;408;p25"/>
          <p:cNvCxnSpPr/>
          <p:nvPr/>
        </p:nvCxnSpPr>
        <p:spPr>
          <a:xfrm>
            <a:off x="3224700" y="1334200"/>
            <a:ext cx="0" cy="3270000"/>
          </a:xfrm>
          <a:prstGeom prst="straightConnector1">
            <a:avLst/>
          </a:prstGeom>
          <a:noFill/>
          <a:ln w="9525" cap="rnd" cmpd="sng">
            <a:solidFill>
              <a:schemeClr val="dk1"/>
            </a:solidFill>
            <a:prstDash val="solid"/>
            <a:round/>
            <a:headEnd type="none" w="med" len="med"/>
            <a:tailEnd type="none" w="med" len="med"/>
          </a:ln>
        </p:spPr>
      </p:cxnSp>
      <p:sp>
        <p:nvSpPr>
          <p:cNvPr id="409" name="Google Shape;409;p25"/>
          <p:cNvSpPr txBox="1"/>
          <p:nvPr/>
        </p:nvSpPr>
        <p:spPr>
          <a:xfrm>
            <a:off x="4160550" y="1334491"/>
            <a:ext cx="822900" cy="45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ima"/>
                <a:ea typeface="Arima"/>
                <a:cs typeface="Arima"/>
                <a:sym typeface="Arima"/>
              </a:rPr>
              <a:t>01</a:t>
            </a:r>
            <a:endParaRPr sz="2000" b="1">
              <a:solidFill>
                <a:schemeClr val="dk1"/>
              </a:solidFill>
              <a:latin typeface="Arima"/>
              <a:ea typeface="Arima"/>
              <a:cs typeface="Arima"/>
              <a:sym typeface="Arima"/>
            </a:endParaRPr>
          </a:p>
        </p:txBody>
      </p:sp>
      <p:sp>
        <p:nvSpPr>
          <p:cNvPr id="410" name="Google Shape;410;p25"/>
          <p:cNvSpPr txBox="1"/>
          <p:nvPr/>
        </p:nvSpPr>
        <p:spPr>
          <a:xfrm>
            <a:off x="7212870" y="1293051"/>
            <a:ext cx="822900" cy="45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dirty="0">
                <a:solidFill>
                  <a:schemeClr val="dk1"/>
                </a:solidFill>
                <a:latin typeface="Arima"/>
                <a:ea typeface="Arima"/>
                <a:cs typeface="Arima"/>
                <a:sym typeface="Arima"/>
              </a:rPr>
              <a:t>02</a:t>
            </a:r>
            <a:endParaRPr sz="2000" b="1" dirty="0">
              <a:solidFill>
                <a:schemeClr val="dk1"/>
              </a:solidFill>
              <a:latin typeface="Arima"/>
              <a:ea typeface="Arima"/>
              <a:cs typeface="Arima"/>
              <a:sym typeface="Arima"/>
            </a:endParaRPr>
          </a:p>
        </p:txBody>
      </p:sp>
      <p:pic>
        <p:nvPicPr>
          <p:cNvPr id="3" name="Image 2">
            <a:extLst>
              <a:ext uri="{FF2B5EF4-FFF2-40B4-BE49-F238E27FC236}">
                <a16:creationId xmlns:a16="http://schemas.microsoft.com/office/drawing/2014/main" id="{5F33A701-91C9-DECE-DC3B-BD170404048F}"/>
              </a:ext>
            </a:extLst>
          </p:cNvPr>
          <p:cNvPicPr>
            <a:picLocks noChangeAspect="1"/>
          </p:cNvPicPr>
          <p:nvPr/>
        </p:nvPicPr>
        <p:blipFill>
          <a:blip r:embed="rId3"/>
          <a:srcRect l="1768"/>
          <a:stretch/>
        </p:blipFill>
        <p:spPr>
          <a:xfrm>
            <a:off x="3867724" y="3304399"/>
            <a:ext cx="4280576" cy="1632572"/>
          </a:xfrm>
          <a:prstGeom prst="rect">
            <a:avLst/>
          </a:prstGeom>
        </p:spPr>
      </p:pic>
      <p:sp>
        <p:nvSpPr>
          <p:cNvPr id="4" name="Google Shape;152;p18">
            <a:extLst>
              <a:ext uri="{FF2B5EF4-FFF2-40B4-BE49-F238E27FC236}">
                <a16:creationId xmlns:a16="http://schemas.microsoft.com/office/drawing/2014/main" id="{CAFD2C97-4ADF-495C-3848-1873DE6507D2}"/>
              </a:ext>
            </a:extLst>
          </p:cNvPr>
          <p:cNvSpPr txBox="1">
            <a:spLocks/>
          </p:cNvSpPr>
          <p:nvPr/>
        </p:nvSpPr>
        <p:spPr>
          <a:xfrm>
            <a:off x="-158083" y="4737916"/>
            <a:ext cx="560691"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11</a:t>
            </a:r>
          </a:p>
          <a:p>
            <a:pPr marL="139700" indent="0">
              <a:buClr>
                <a:schemeClr val="dk1"/>
              </a:buClr>
              <a:buSzPts val="1400"/>
              <a:buFont typeface="Didact Gothic"/>
              <a:buNone/>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grpSp>
        <p:nvGrpSpPr>
          <p:cNvPr id="302" name="Google Shape;302;p22"/>
          <p:cNvGrpSpPr/>
          <p:nvPr/>
        </p:nvGrpSpPr>
        <p:grpSpPr>
          <a:xfrm>
            <a:off x="3407451" y="2040702"/>
            <a:ext cx="2331816" cy="1856032"/>
            <a:chOff x="1417625" y="2955575"/>
            <a:chExt cx="2247750" cy="1792575"/>
          </a:xfrm>
        </p:grpSpPr>
        <p:sp>
          <p:nvSpPr>
            <p:cNvPr id="303" name="Google Shape;303;p22"/>
            <p:cNvSpPr/>
            <p:nvPr/>
          </p:nvSpPr>
          <p:spPr>
            <a:xfrm>
              <a:off x="1697275" y="3013125"/>
              <a:ext cx="230925" cy="527475"/>
            </a:xfrm>
            <a:custGeom>
              <a:avLst/>
              <a:gdLst/>
              <a:ahLst/>
              <a:cxnLst/>
              <a:rect l="l" t="t" r="r" b="b"/>
              <a:pathLst>
                <a:path w="9237" h="21099" extrusionOk="0">
                  <a:moveTo>
                    <a:pt x="286" y="0"/>
                  </a:moveTo>
                  <a:cubicBezTo>
                    <a:pt x="148" y="0"/>
                    <a:pt x="0" y="116"/>
                    <a:pt x="51" y="293"/>
                  </a:cubicBezTo>
                  <a:cubicBezTo>
                    <a:pt x="951" y="3829"/>
                    <a:pt x="2792" y="6925"/>
                    <a:pt x="4424" y="10127"/>
                  </a:cubicBezTo>
                  <a:cubicBezTo>
                    <a:pt x="6223" y="13684"/>
                    <a:pt x="7500" y="17450"/>
                    <a:pt x="9153" y="21091"/>
                  </a:cubicBezTo>
                  <a:cubicBezTo>
                    <a:pt x="9164" y="21096"/>
                    <a:pt x="9175" y="21099"/>
                    <a:pt x="9185" y="21099"/>
                  </a:cubicBezTo>
                  <a:cubicBezTo>
                    <a:pt x="9214" y="21099"/>
                    <a:pt x="9236" y="21080"/>
                    <a:pt x="9236" y="21049"/>
                  </a:cubicBezTo>
                  <a:cubicBezTo>
                    <a:pt x="7981" y="17492"/>
                    <a:pt x="6600" y="13914"/>
                    <a:pt x="5010" y="10524"/>
                  </a:cubicBezTo>
                  <a:cubicBezTo>
                    <a:pt x="3378" y="7093"/>
                    <a:pt x="1411" y="3850"/>
                    <a:pt x="490" y="167"/>
                  </a:cubicBezTo>
                  <a:cubicBezTo>
                    <a:pt x="465" y="51"/>
                    <a:pt x="378"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a:off x="1865925" y="4069225"/>
              <a:ext cx="6300" cy="5775"/>
            </a:xfrm>
            <a:custGeom>
              <a:avLst/>
              <a:gdLst/>
              <a:ahLst/>
              <a:cxnLst/>
              <a:rect l="l" t="t" r="r" b="b"/>
              <a:pathLst>
                <a:path w="252" h="231" extrusionOk="0">
                  <a:moveTo>
                    <a:pt x="0" y="1"/>
                  </a:moveTo>
                  <a:lnTo>
                    <a:pt x="0" y="1"/>
                  </a:lnTo>
                  <a:cubicBezTo>
                    <a:pt x="84" y="105"/>
                    <a:pt x="168" y="189"/>
                    <a:pt x="251" y="23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1756075" y="4214125"/>
              <a:ext cx="49725" cy="68375"/>
            </a:xfrm>
            <a:custGeom>
              <a:avLst/>
              <a:gdLst/>
              <a:ahLst/>
              <a:cxnLst/>
              <a:rect l="l" t="t" r="r" b="b"/>
              <a:pathLst>
                <a:path w="1989" h="2735" extrusionOk="0">
                  <a:moveTo>
                    <a:pt x="670" y="0"/>
                  </a:moveTo>
                  <a:cubicBezTo>
                    <a:pt x="879" y="105"/>
                    <a:pt x="1047" y="210"/>
                    <a:pt x="1193" y="314"/>
                  </a:cubicBezTo>
                  <a:cubicBezTo>
                    <a:pt x="1298" y="356"/>
                    <a:pt x="1319" y="377"/>
                    <a:pt x="1360" y="398"/>
                  </a:cubicBezTo>
                  <a:cubicBezTo>
                    <a:pt x="1340" y="398"/>
                    <a:pt x="1298" y="398"/>
                    <a:pt x="1235" y="419"/>
                  </a:cubicBezTo>
                  <a:cubicBezTo>
                    <a:pt x="1165" y="442"/>
                    <a:pt x="1068" y="451"/>
                    <a:pt x="958" y="451"/>
                  </a:cubicBezTo>
                  <a:cubicBezTo>
                    <a:pt x="672" y="451"/>
                    <a:pt x="301" y="392"/>
                    <a:pt x="105" y="377"/>
                  </a:cubicBezTo>
                  <a:cubicBezTo>
                    <a:pt x="42" y="377"/>
                    <a:pt x="0" y="482"/>
                    <a:pt x="84" y="503"/>
                  </a:cubicBezTo>
                  <a:cubicBezTo>
                    <a:pt x="210" y="586"/>
                    <a:pt x="1340" y="1214"/>
                    <a:pt x="1340" y="1235"/>
                  </a:cubicBezTo>
                  <a:cubicBezTo>
                    <a:pt x="1340" y="1256"/>
                    <a:pt x="210" y="1319"/>
                    <a:pt x="147" y="1319"/>
                  </a:cubicBezTo>
                  <a:cubicBezTo>
                    <a:pt x="63" y="1319"/>
                    <a:pt x="63" y="1381"/>
                    <a:pt x="105" y="1444"/>
                  </a:cubicBezTo>
                  <a:cubicBezTo>
                    <a:pt x="377" y="1653"/>
                    <a:pt x="670" y="1842"/>
                    <a:pt x="942" y="2009"/>
                  </a:cubicBezTo>
                  <a:cubicBezTo>
                    <a:pt x="1047" y="2093"/>
                    <a:pt x="1193" y="2156"/>
                    <a:pt x="1298" y="2218"/>
                  </a:cubicBezTo>
                  <a:cubicBezTo>
                    <a:pt x="1737" y="2407"/>
                    <a:pt x="1528" y="2532"/>
                    <a:pt x="628" y="2595"/>
                  </a:cubicBezTo>
                  <a:cubicBezTo>
                    <a:pt x="586" y="2595"/>
                    <a:pt x="524" y="2679"/>
                    <a:pt x="607" y="2700"/>
                  </a:cubicBezTo>
                  <a:cubicBezTo>
                    <a:pt x="754" y="2723"/>
                    <a:pt x="884" y="2735"/>
                    <a:pt x="1006" y="2735"/>
                  </a:cubicBezTo>
                  <a:cubicBezTo>
                    <a:pt x="1319" y="2735"/>
                    <a:pt x="1579" y="2656"/>
                    <a:pt x="1925" y="2490"/>
                  </a:cubicBezTo>
                  <a:cubicBezTo>
                    <a:pt x="1967" y="2469"/>
                    <a:pt x="1967" y="2386"/>
                    <a:pt x="1925" y="2386"/>
                  </a:cubicBezTo>
                  <a:cubicBezTo>
                    <a:pt x="1779" y="2323"/>
                    <a:pt x="482" y="1737"/>
                    <a:pt x="503" y="1591"/>
                  </a:cubicBezTo>
                  <a:cubicBezTo>
                    <a:pt x="550" y="1437"/>
                    <a:pt x="838" y="1403"/>
                    <a:pt x="1132" y="1403"/>
                  </a:cubicBezTo>
                  <a:cubicBezTo>
                    <a:pt x="1359" y="1403"/>
                    <a:pt x="1589" y="1423"/>
                    <a:pt x="1716" y="1423"/>
                  </a:cubicBezTo>
                  <a:cubicBezTo>
                    <a:pt x="1779" y="1423"/>
                    <a:pt x="1779" y="1319"/>
                    <a:pt x="1737" y="1277"/>
                  </a:cubicBezTo>
                  <a:cubicBezTo>
                    <a:pt x="1737" y="1277"/>
                    <a:pt x="377" y="712"/>
                    <a:pt x="503" y="607"/>
                  </a:cubicBezTo>
                  <a:cubicBezTo>
                    <a:pt x="571" y="552"/>
                    <a:pt x="715" y="534"/>
                    <a:pt x="887" y="534"/>
                  </a:cubicBezTo>
                  <a:cubicBezTo>
                    <a:pt x="1242" y="534"/>
                    <a:pt x="1715" y="614"/>
                    <a:pt x="1884" y="628"/>
                  </a:cubicBezTo>
                  <a:cubicBezTo>
                    <a:pt x="1967" y="628"/>
                    <a:pt x="1988" y="523"/>
                    <a:pt x="1925" y="503"/>
                  </a:cubicBezTo>
                  <a:cubicBezTo>
                    <a:pt x="1570" y="335"/>
                    <a:pt x="1109" y="189"/>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63400" y="4208900"/>
              <a:ext cx="9950" cy="4725"/>
            </a:xfrm>
            <a:custGeom>
              <a:avLst/>
              <a:gdLst/>
              <a:ahLst/>
              <a:cxnLst/>
              <a:rect l="l" t="t" r="r" b="b"/>
              <a:pathLst>
                <a:path w="398" h="189" extrusionOk="0">
                  <a:moveTo>
                    <a:pt x="0" y="0"/>
                  </a:moveTo>
                  <a:cubicBezTo>
                    <a:pt x="126" y="63"/>
                    <a:pt x="272" y="105"/>
                    <a:pt x="398" y="188"/>
                  </a:cubicBezTo>
                  <a:cubicBezTo>
                    <a:pt x="272" y="105"/>
                    <a:pt x="126" y="6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417625" y="2955575"/>
              <a:ext cx="2247750" cy="1792575"/>
            </a:xfrm>
            <a:custGeom>
              <a:avLst/>
              <a:gdLst/>
              <a:ahLst/>
              <a:cxnLst/>
              <a:rect l="l" t="t" r="r" b="b"/>
              <a:pathLst>
                <a:path w="89910" h="71703" extrusionOk="0">
                  <a:moveTo>
                    <a:pt x="67961" y="19145"/>
                  </a:moveTo>
                  <a:lnTo>
                    <a:pt x="67961" y="19145"/>
                  </a:lnTo>
                  <a:cubicBezTo>
                    <a:pt x="69990" y="20380"/>
                    <a:pt x="72417" y="21007"/>
                    <a:pt x="74677" y="21740"/>
                  </a:cubicBezTo>
                  <a:cubicBezTo>
                    <a:pt x="78130" y="22891"/>
                    <a:pt x="81645" y="24355"/>
                    <a:pt x="85244" y="25025"/>
                  </a:cubicBezTo>
                  <a:cubicBezTo>
                    <a:pt x="85244" y="25025"/>
                    <a:pt x="85202" y="25025"/>
                    <a:pt x="85202" y="25067"/>
                  </a:cubicBezTo>
                  <a:cubicBezTo>
                    <a:pt x="82984" y="26552"/>
                    <a:pt x="80724" y="27996"/>
                    <a:pt x="78443" y="29314"/>
                  </a:cubicBezTo>
                  <a:cubicBezTo>
                    <a:pt x="76309" y="30528"/>
                    <a:pt x="74112" y="31574"/>
                    <a:pt x="71999" y="32725"/>
                  </a:cubicBezTo>
                  <a:lnTo>
                    <a:pt x="71978" y="32725"/>
                  </a:lnTo>
                  <a:lnTo>
                    <a:pt x="71936" y="32746"/>
                  </a:lnTo>
                  <a:cubicBezTo>
                    <a:pt x="71894" y="32767"/>
                    <a:pt x="71811" y="32829"/>
                    <a:pt x="71769" y="32850"/>
                  </a:cubicBezTo>
                  <a:cubicBezTo>
                    <a:pt x="71476" y="30674"/>
                    <a:pt x="71727" y="28519"/>
                    <a:pt x="72920" y="26469"/>
                  </a:cubicBezTo>
                  <a:lnTo>
                    <a:pt x="73129" y="26469"/>
                  </a:lnTo>
                  <a:cubicBezTo>
                    <a:pt x="73380" y="26469"/>
                    <a:pt x="73464" y="26238"/>
                    <a:pt x="73401" y="26050"/>
                  </a:cubicBezTo>
                  <a:lnTo>
                    <a:pt x="73485" y="25966"/>
                  </a:lnTo>
                  <a:cubicBezTo>
                    <a:pt x="73673" y="25694"/>
                    <a:pt x="73757" y="25401"/>
                    <a:pt x="73778" y="25088"/>
                  </a:cubicBezTo>
                  <a:cubicBezTo>
                    <a:pt x="73778" y="24795"/>
                    <a:pt x="73778" y="24397"/>
                    <a:pt x="73506" y="24230"/>
                  </a:cubicBezTo>
                  <a:cubicBezTo>
                    <a:pt x="73449" y="24183"/>
                    <a:pt x="73388" y="24161"/>
                    <a:pt x="73331" y="24161"/>
                  </a:cubicBezTo>
                  <a:cubicBezTo>
                    <a:pt x="73261" y="24161"/>
                    <a:pt x="73196" y="24193"/>
                    <a:pt x="73150" y="24251"/>
                  </a:cubicBezTo>
                  <a:cubicBezTo>
                    <a:pt x="72397" y="23288"/>
                    <a:pt x="71392" y="22493"/>
                    <a:pt x="70534" y="21656"/>
                  </a:cubicBezTo>
                  <a:cubicBezTo>
                    <a:pt x="69676" y="20819"/>
                    <a:pt x="68840" y="19982"/>
                    <a:pt x="67961" y="19145"/>
                  </a:cubicBezTo>
                  <a:close/>
                  <a:moveTo>
                    <a:pt x="51368" y="628"/>
                  </a:moveTo>
                  <a:cubicBezTo>
                    <a:pt x="52624" y="2783"/>
                    <a:pt x="54277" y="4729"/>
                    <a:pt x="55804" y="6675"/>
                  </a:cubicBezTo>
                  <a:cubicBezTo>
                    <a:pt x="57562" y="8872"/>
                    <a:pt x="59403" y="11006"/>
                    <a:pt x="61286" y="13140"/>
                  </a:cubicBezTo>
                  <a:cubicBezTo>
                    <a:pt x="63106" y="15170"/>
                    <a:pt x="64990" y="17178"/>
                    <a:pt x="66935" y="19124"/>
                  </a:cubicBezTo>
                  <a:cubicBezTo>
                    <a:pt x="67898" y="20087"/>
                    <a:pt x="68860" y="21049"/>
                    <a:pt x="69865" y="21991"/>
                  </a:cubicBezTo>
                  <a:cubicBezTo>
                    <a:pt x="70618" y="22723"/>
                    <a:pt x="71371" y="23539"/>
                    <a:pt x="72208" y="24188"/>
                  </a:cubicBezTo>
                  <a:cubicBezTo>
                    <a:pt x="62186" y="23142"/>
                    <a:pt x="52038" y="23142"/>
                    <a:pt x="41974" y="23142"/>
                  </a:cubicBezTo>
                  <a:cubicBezTo>
                    <a:pt x="36826" y="23142"/>
                    <a:pt x="31679" y="23184"/>
                    <a:pt x="26511" y="23184"/>
                  </a:cubicBezTo>
                  <a:cubicBezTo>
                    <a:pt x="26204" y="23184"/>
                    <a:pt x="25892" y="23181"/>
                    <a:pt x="25578" y="23181"/>
                  </a:cubicBezTo>
                  <a:cubicBezTo>
                    <a:pt x="24005" y="23181"/>
                    <a:pt x="22372" y="23253"/>
                    <a:pt x="21029" y="24125"/>
                  </a:cubicBezTo>
                  <a:cubicBezTo>
                    <a:pt x="19585" y="25025"/>
                    <a:pt x="18644" y="26573"/>
                    <a:pt x="18183" y="28163"/>
                  </a:cubicBezTo>
                  <a:cubicBezTo>
                    <a:pt x="17598" y="30109"/>
                    <a:pt x="17472" y="32432"/>
                    <a:pt x="17723" y="34440"/>
                  </a:cubicBezTo>
                  <a:lnTo>
                    <a:pt x="15694" y="29900"/>
                  </a:lnTo>
                  <a:cubicBezTo>
                    <a:pt x="15694" y="29837"/>
                    <a:pt x="15673" y="29795"/>
                    <a:pt x="15610" y="29733"/>
                  </a:cubicBezTo>
                  <a:cubicBezTo>
                    <a:pt x="14564" y="27431"/>
                    <a:pt x="13518" y="25109"/>
                    <a:pt x="12555" y="22723"/>
                  </a:cubicBezTo>
                  <a:cubicBezTo>
                    <a:pt x="10609" y="17890"/>
                    <a:pt x="8977" y="12973"/>
                    <a:pt x="7324" y="8056"/>
                  </a:cubicBezTo>
                  <a:cubicBezTo>
                    <a:pt x="7324" y="8035"/>
                    <a:pt x="7303" y="8014"/>
                    <a:pt x="7261" y="7972"/>
                  </a:cubicBezTo>
                  <a:cubicBezTo>
                    <a:pt x="7345" y="7930"/>
                    <a:pt x="7366" y="7826"/>
                    <a:pt x="7366" y="7721"/>
                  </a:cubicBezTo>
                  <a:cubicBezTo>
                    <a:pt x="7031" y="5942"/>
                    <a:pt x="7324" y="4101"/>
                    <a:pt x="8580" y="2741"/>
                  </a:cubicBezTo>
                  <a:cubicBezTo>
                    <a:pt x="9940" y="1277"/>
                    <a:pt x="11990" y="1025"/>
                    <a:pt x="13915" y="942"/>
                  </a:cubicBezTo>
                  <a:cubicBezTo>
                    <a:pt x="16379" y="852"/>
                    <a:pt x="18850" y="841"/>
                    <a:pt x="21320" y="841"/>
                  </a:cubicBezTo>
                  <a:cubicBezTo>
                    <a:pt x="22134" y="841"/>
                    <a:pt x="22947" y="842"/>
                    <a:pt x="23760" y="842"/>
                  </a:cubicBezTo>
                  <a:cubicBezTo>
                    <a:pt x="24503" y="842"/>
                    <a:pt x="25246" y="841"/>
                    <a:pt x="25988" y="837"/>
                  </a:cubicBezTo>
                  <a:cubicBezTo>
                    <a:pt x="34399" y="795"/>
                    <a:pt x="42790" y="795"/>
                    <a:pt x="51180" y="691"/>
                  </a:cubicBezTo>
                  <a:cubicBezTo>
                    <a:pt x="51264" y="691"/>
                    <a:pt x="51306" y="649"/>
                    <a:pt x="51368" y="628"/>
                  </a:cubicBezTo>
                  <a:close/>
                  <a:moveTo>
                    <a:pt x="20611" y="35152"/>
                  </a:moveTo>
                  <a:cubicBezTo>
                    <a:pt x="20652" y="35277"/>
                    <a:pt x="20694" y="35424"/>
                    <a:pt x="20736" y="35570"/>
                  </a:cubicBezTo>
                  <a:cubicBezTo>
                    <a:pt x="20632" y="35466"/>
                    <a:pt x="20527" y="35319"/>
                    <a:pt x="20443" y="35152"/>
                  </a:cubicBezTo>
                  <a:close/>
                  <a:moveTo>
                    <a:pt x="22954" y="25171"/>
                  </a:moveTo>
                  <a:cubicBezTo>
                    <a:pt x="24900" y="25422"/>
                    <a:pt x="26909" y="25339"/>
                    <a:pt x="28855" y="25401"/>
                  </a:cubicBezTo>
                  <a:cubicBezTo>
                    <a:pt x="30884" y="25443"/>
                    <a:pt x="32935" y="25506"/>
                    <a:pt x="34943" y="25548"/>
                  </a:cubicBezTo>
                  <a:cubicBezTo>
                    <a:pt x="39149" y="25653"/>
                    <a:pt x="43334" y="25757"/>
                    <a:pt x="47539" y="25862"/>
                  </a:cubicBezTo>
                  <a:cubicBezTo>
                    <a:pt x="55804" y="26071"/>
                    <a:pt x="64111" y="26364"/>
                    <a:pt x="72355" y="26469"/>
                  </a:cubicBezTo>
                  <a:cubicBezTo>
                    <a:pt x="71936" y="27222"/>
                    <a:pt x="71581" y="28059"/>
                    <a:pt x="71350" y="28938"/>
                  </a:cubicBezTo>
                  <a:lnTo>
                    <a:pt x="71309" y="28938"/>
                  </a:lnTo>
                  <a:cubicBezTo>
                    <a:pt x="70758" y="28878"/>
                    <a:pt x="70208" y="28850"/>
                    <a:pt x="69660" y="28850"/>
                  </a:cubicBezTo>
                  <a:cubicBezTo>
                    <a:pt x="68476" y="28850"/>
                    <a:pt x="67298" y="28981"/>
                    <a:pt x="66140" y="29210"/>
                  </a:cubicBezTo>
                  <a:cubicBezTo>
                    <a:pt x="66063" y="29248"/>
                    <a:pt x="66075" y="29358"/>
                    <a:pt x="66143" y="29358"/>
                  </a:cubicBezTo>
                  <a:cubicBezTo>
                    <a:pt x="66149" y="29358"/>
                    <a:pt x="66155" y="29358"/>
                    <a:pt x="66161" y="29356"/>
                  </a:cubicBezTo>
                  <a:cubicBezTo>
                    <a:pt x="67300" y="29164"/>
                    <a:pt x="68413" y="29071"/>
                    <a:pt x="69527" y="29071"/>
                  </a:cubicBezTo>
                  <a:cubicBezTo>
                    <a:pt x="70112" y="29071"/>
                    <a:pt x="70697" y="29096"/>
                    <a:pt x="71288" y="29147"/>
                  </a:cubicBezTo>
                  <a:cubicBezTo>
                    <a:pt x="70953" y="30402"/>
                    <a:pt x="70848" y="31720"/>
                    <a:pt x="71057" y="33018"/>
                  </a:cubicBezTo>
                  <a:cubicBezTo>
                    <a:pt x="71037" y="33018"/>
                    <a:pt x="71037" y="32976"/>
                    <a:pt x="71016" y="32976"/>
                  </a:cubicBezTo>
                  <a:cubicBezTo>
                    <a:pt x="65719" y="32954"/>
                    <a:pt x="60417" y="32915"/>
                    <a:pt x="55121" y="32915"/>
                  </a:cubicBezTo>
                  <a:cubicBezTo>
                    <a:pt x="50207" y="32915"/>
                    <a:pt x="45298" y="32949"/>
                    <a:pt x="40404" y="33059"/>
                  </a:cubicBezTo>
                  <a:cubicBezTo>
                    <a:pt x="40321" y="33059"/>
                    <a:pt x="40321" y="33164"/>
                    <a:pt x="40404" y="33164"/>
                  </a:cubicBezTo>
                  <a:cubicBezTo>
                    <a:pt x="45319" y="33275"/>
                    <a:pt x="50228" y="33308"/>
                    <a:pt x="55137" y="33308"/>
                  </a:cubicBezTo>
                  <a:cubicBezTo>
                    <a:pt x="60428" y="33308"/>
                    <a:pt x="65719" y="33270"/>
                    <a:pt x="71016" y="33248"/>
                  </a:cubicBezTo>
                  <a:cubicBezTo>
                    <a:pt x="71057" y="33248"/>
                    <a:pt x="71078" y="33227"/>
                    <a:pt x="71120" y="33185"/>
                  </a:cubicBezTo>
                  <a:cubicBezTo>
                    <a:pt x="71267" y="34106"/>
                    <a:pt x="71581" y="35005"/>
                    <a:pt x="72083" y="35800"/>
                  </a:cubicBezTo>
                  <a:cubicBezTo>
                    <a:pt x="68685" y="35901"/>
                    <a:pt x="65297" y="35944"/>
                    <a:pt x="61911" y="35944"/>
                  </a:cubicBezTo>
                  <a:cubicBezTo>
                    <a:pt x="56832" y="35944"/>
                    <a:pt x="51758" y="35847"/>
                    <a:pt x="46661" y="35696"/>
                  </a:cubicBezTo>
                  <a:cubicBezTo>
                    <a:pt x="43365" y="35602"/>
                    <a:pt x="40070" y="35519"/>
                    <a:pt x="36774" y="35519"/>
                  </a:cubicBezTo>
                  <a:cubicBezTo>
                    <a:pt x="35676" y="35519"/>
                    <a:pt x="34577" y="35528"/>
                    <a:pt x="33479" y="35549"/>
                  </a:cubicBezTo>
                  <a:cubicBezTo>
                    <a:pt x="31282" y="35570"/>
                    <a:pt x="29085" y="35654"/>
                    <a:pt x="26888" y="35759"/>
                  </a:cubicBezTo>
                  <a:cubicBezTo>
                    <a:pt x="25235" y="35821"/>
                    <a:pt x="23519" y="35863"/>
                    <a:pt x="21866" y="36177"/>
                  </a:cubicBezTo>
                  <a:lnTo>
                    <a:pt x="22012" y="36093"/>
                  </a:lnTo>
                  <a:cubicBezTo>
                    <a:pt x="22139" y="36021"/>
                    <a:pt x="22079" y="35825"/>
                    <a:pt x="21953" y="35825"/>
                  </a:cubicBezTo>
                  <a:cubicBezTo>
                    <a:pt x="21932" y="35825"/>
                    <a:pt x="21910" y="35831"/>
                    <a:pt x="21887" y="35842"/>
                  </a:cubicBezTo>
                  <a:cubicBezTo>
                    <a:pt x="21732" y="35898"/>
                    <a:pt x="21595" y="35924"/>
                    <a:pt x="21469" y="35924"/>
                  </a:cubicBezTo>
                  <a:cubicBezTo>
                    <a:pt x="21357" y="35924"/>
                    <a:pt x="21253" y="35903"/>
                    <a:pt x="21155" y="35863"/>
                  </a:cubicBezTo>
                  <a:cubicBezTo>
                    <a:pt x="21176" y="35842"/>
                    <a:pt x="21176" y="35780"/>
                    <a:pt x="21176" y="35738"/>
                  </a:cubicBezTo>
                  <a:cubicBezTo>
                    <a:pt x="21134" y="35424"/>
                    <a:pt x="21071" y="35068"/>
                    <a:pt x="21029" y="34754"/>
                  </a:cubicBezTo>
                  <a:lnTo>
                    <a:pt x="21029" y="34754"/>
                  </a:lnTo>
                  <a:cubicBezTo>
                    <a:pt x="21909" y="34938"/>
                    <a:pt x="22870" y="34965"/>
                    <a:pt x="23811" y="34965"/>
                  </a:cubicBezTo>
                  <a:cubicBezTo>
                    <a:pt x="24209" y="34965"/>
                    <a:pt x="24603" y="34961"/>
                    <a:pt x="24986" y="34961"/>
                  </a:cubicBezTo>
                  <a:cubicBezTo>
                    <a:pt x="25141" y="34961"/>
                    <a:pt x="25293" y="34961"/>
                    <a:pt x="25444" y="34964"/>
                  </a:cubicBezTo>
                  <a:cubicBezTo>
                    <a:pt x="26686" y="35005"/>
                    <a:pt x="27964" y="35074"/>
                    <a:pt x="29224" y="35074"/>
                  </a:cubicBezTo>
                  <a:cubicBezTo>
                    <a:pt x="29875" y="35074"/>
                    <a:pt x="30522" y="35055"/>
                    <a:pt x="31156" y="35005"/>
                  </a:cubicBezTo>
                  <a:cubicBezTo>
                    <a:pt x="31261" y="35005"/>
                    <a:pt x="31261" y="34838"/>
                    <a:pt x="31156" y="34838"/>
                  </a:cubicBezTo>
                  <a:cubicBezTo>
                    <a:pt x="30142" y="34756"/>
                    <a:pt x="29120" y="34733"/>
                    <a:pt x="28095" y="34733"/>
                  </a:cubicBezTo>
                  <a:cubicBezTo>
                    <a:pt x="26814" y="34733"/>
                    <a:pt x="25528" y="34768"/>
                    <a:pt x="24244" y="34768"/>
                  </a:cubicBezTo>
                  <a:cubicBezTo>
                    <a:pt x="23162" y="34768"/>
                    <a:pt x="22082" y="34743"/>
                    <a:pt x="21008" y="34650"/>
                  </a:cubicBezTo>
                  <a:cubicBezTo>
                    <a:pt x="20904" y="33792"/>
                    <a:pt x="20841" y="32955"/>
                    <a:pt x="20862" y="32118"/>
                  </a:cubicBezTo>
                  <a:cubicBezTo>
                    <a:pt x="20862" y="32013"/>
                    <a:pt x="20904" y="31909"/>
                    <a:pt x="20924" y="31783"/>
                  </a:cubicBezTo>
                  <a:cubicBezTo>
                    <a:pt x="24921" y="31930"/>
                    <a:pt x="28917" y="32013"/>
                    <a:pt x="32935" y="32097"/>
                  </a:cubicBezTo>
                  <a:cubicBezTo>
                    <a:pt x="36422" y="32184"/>
                    <a:pt x="39938" y="32373"/>
                    <a:pt x="43447" y="32373"/>
                  </a:cubicBezTo>
                  <a:cubicBezTo>
                    <a:pt x="44149" y="32373"/>
                    <a:pt x="44851" y="32366"/>
                    <a:pt x="45552" y="32348"/>
                  </a:cubicBezTo>
                  <a:cubicBezTo>
                    <a:pt x="45698" y="32348"/>
                    <a:pt x="45698" y="32160"/>
                    <a:pt x="45552" y="32139"/>
                  </a:cubicBezTo>
                  <a:cubicBezTo>
                    <a:pt x="41367" y="31867"/>
                    <a:pt x="37140" y="31909"/>
                    <a:pt x="32935" y="31825"/>
                  </a:cubicBezTo>
                  <a:cubicBezTo>
                    <a:pt x="28917" y="31762"/>
                    <a:pt x="24942" y="31637"/>
                    <a:pt x="20945" y="31616"/>
                  </a:cubicBezTo>
                  <a:cubicBezTo>
                    <a:pt x="21050" y="30821"/>
                    <a:pt x="21217" y="29984"/>
                    <a:pt x="21385" y="29189"/>
                  </a:cubicBezTo>
                  <a:cubicBezTo>
                    <a:pt x="24774" y="29377"/>
                    <a:pt x="28164" y="29482"/>
                    <a:pt x="31533" y="29586"/>
                  </a:cubicBezTo>
                  <a:cubicBezTo>
                    <a:pt x="33845" y="29641"/>
                    <a:pt x="36202" y="29757"/>
                    <a:pt x="38545" y="29757"/>
                  </a:cubicBezTo>
                  <a:cubicBezTo>
                    <a:pt x="39806" y="29757"/>
                    <a:pt x="41064" y="29723"/>
                    <a:pt x="42308" y="29628"/>
                  </a:cubicBezTo>
                  <a:cubicBezTo>
                    <a:pt x="42413" y="29628"/>
                    <a:pt x="42413" y="29482"/>
                    <a:pt x="42308" y="29482"/>
                  </a:cubicBezTo>
                  <a:cubicBezTo>
                    <a:pt x="40620" y="29352"/>
                    <a:pt x="38917" y="29327"/>
                    <a:pt x="37209" y="29327"/>
                  </a:cubicBezTo>
                  <a:cubicBezTo>
                    <a:pt x="36102" y="29327"/>
                    <a:pt x="34993" y="29338"/>
                    <a:pt x="33884" y="29338"/>
                  </a:cubicBezTo>
                  <a:cubicBezTo>
                    <a:pt x="33100" y="29338"/>
                    <a:pt x="32316" y="29332"/>
                    <a:pt x="31533" y="29314"/>
                  </a:cubicBezTo>
                  <a:cubicBezTo>
                    <a:pt x="28164" y="29272"/>
                    <a:pt x="24795" y="29168"/>
                    <a:pt x="21427" y="29063"/>
                  </a:cubicBezTo>
                  <a:cubicBezTo>
                    <a:pt x="21573" y="28414"/>
                    <a:pt x="21761" y="27787"/>
                    <a:pt x="21992" y="27159"/>
                  </a:cubicBezTo>
                  <a:cubicBezTo>
                    <a:pt x="28441" y="28067"/>
                    <a:pt x="35004" y="28501"/>
                    <a:pt x="41551" y="28501"/>
                  </a:cubicBezTo>
                  <a:cubicBezTo>
                    <a:pt x="45114" y="28501"/>
                    <a:pt x="48673" y="28372"/>
                    <a:pt x="52205" y="28122"/>
                  </a:cubicBezTo>
                  <a:cubicBezTo>
                    <a:pt x="52352" y="28122"/>
                    <a:pt x="52352" y="27850"/>
                    <a:pt x="52205" y="27850"/>
                  </a:cubicBezTo>
                  <a:cubicBezTo>
                    <a:pt x="48902" y="28048"/>
                    <a:pt x="45611" y="28143"/>
                    <a:pt x="42325" y="28143"/>
                  </a:cubicBezTo>
                  <a:cubicBezTo>
                    <a:pt x="35557" y="28143"/>
                    <a:pt x="28815" y="27738"/>
                    <a:pt x="22054" y="26992"/>
                  </a:cubicBezTo>
                  <a:cubicBezTo>
                    <a:pt x="22075" y="26908"/>
                    <a:pt x="22096" y="26866"/>
                    <a:pt x="22117" y="26782"/>
                  </a:cubicBezTo>
                  <a:cubicBezTo>
                    <a:pt x="22368" y="26280"/>
                    <a:pt x="22619" y="25799"/>
                    <a:pt x="22912" y="25318"/>
                  </a:cubicBezTo>
                  <a:cubicBezTo>
                    <a:pt x="22933" y="25276"/>
                    <a:pt x="22954" y="25213"/>
                    <a:pt x="22954" y="25171"/>
                  </a:cubicBezTo>
                  <a:close/>
                  <a:moveTo>
                    <a:pt x="27307" y="23709"/>
                  </a:moveTo>
                  <a:cubicBezTo>
                    <a:pt x="28745" y="23709"/>
                    <a:pt x="30187" y="23728"/>
                    <a:pt x="31637" y="23728"/>
                  </a:cubicBezTo>
                  <a:cubicBezTo>
                    <a:pt x="34412" y="23728"/>
                    <a:pt x="37188" y="23721"/>
                    <a:pt x="39963" y="23721"/>
                  </a:cubicBezTo>
                  <a:cubicBezTo>
                    <a:pt x="45976" y="23721"/>
                    <a:pt x="51988" y="23751"/>
                    <a:pt x="58001" y="23937"/>
                  </a:cubicBezTo>
                  <a:cubicBezTo>
                    <a:pt x="63023" y="24083"/>
                    <a:pt x="68044" y="24418"/>
                    <a:pt x="73066" y="24837"/>
                  </a:cubicBezTo>
                  <a:lnTo>
                    <a:pt x="73108" y="24837"/>
                  </a:lnTo>
                  <a:cubicBezTo>
                    <a:pt x="73129" y="24920"/>
                    <a:pt x="73129" y="25004"/>
                    <a:pt x="73129" y="25088"/>
                  </a:cubicBezTo>
                  <a:cubicBezTo>
                    <a:pt x="73129" y="25297"/>
                    <a:pt x="73108" y="25464"/>
                    <a:pt x="73045" y="25653"/>
                  </a:cubicBezTo>
                  <a:lnTo>
                    <a:pt x="72920" y="25527"/>
                  </a:lnTo>
                  <a:cubicBezTo>
                    <a:pt x="72899" y="25527"/>
                    <a:pt x="72857" y="25527"/>
                    <a:pt x="72899" y="25548"/>
                  </a:cubicBezTo>
                  <a:cubicBezTo>
                    <a:pt x="72941" y="25611"/>
                    <a:pt x="73003" y="25653"/>
                    <a:pt x="73024" y="25715"/>
                  </a:cubicBezTo>
                  <a:cubicBezTo>
                    <a:pt x="73024" y="25736"/>
                    <a:pt x="73024" y="25736"/>
                    <a:pt x="73003" y="25757"/>
                  </a:cubicBezTo>
                  <a:lnTo>
                    <a:pt x="73003" y="25799"/>
                  </a:lnTo>
                  <a:cubicBezTo>
                    <a:pt x="64571" y="25485"/>
                    <a:pt x="56160" y="25381"/>
                    <a:pt x="47749" y="25192"/>
                  </a:cubicBezTo>
                  <a:cubicBezTo>
                    <a:pt x="43627" y="25088"/>
                    <a:pt x="39526" y="25004"/>
                    <a:pt x="35383" y="24899"/>
                  </a:cubicBezTo>
                  <a:cubicBezTo>
                    <a:pt x="33332" y="24857"/>
                    <a:pt x="31303" y="24795"/>
                    <a:pt x="29294" y="24774"/>
                  </a:cubicBezTo>
                  <a:cubicBezTo>
                    <a:pt x="27894" y="24733"/>
                    <a:pt x="26459" y="24632"/>
                    <a:pt x="25045" y="24632"/>
                  </a:cubicBezTo>
                  <a:cubicBezTo>
                    <a:pt x="24261" y="24632"/>
                    <a:pt x="23485" y="24663"/>
                    <a:pt x="22724" y="24753"/>
                  </a:cubicBezTo>
                  <a:cubicBezTo>
                    <a:pt x="22640" y="24753"/>
                    <a:pt x="22598" y="24795"/>
                    <a:pt x="22577" y="24878"/>
                  </a:cubicBezTo>
                  <a:cubicBezTo>
                    <a:pt x="22559" y="24872"/>
                    <a:pt x="22539" y="24870"/>
                    <a:pt x="22518" y="24870"/>
                  </a:cubicBezTo>
                  <a:cubicBezTo>
                    <a:pt x="22467" y="24870"/>
                    <a:pt x="22413" y="24884"/>
                    <a:pt x="22368" y="24899"/>
                  </a:cubicBezTo>
                  <a:cubicBezTo>
                    <a:pt x="20171" y="26259"/>
                    <a:pt x="18916" y="28979"/>
                    <a:pt x="18979" y="31553"/>
                  </a:cubicBezTo>
                  <a:cubicBezTo>
                    <a:pt x="19020" y="32704"/>
                    <a:pt x="19711" y="36219"/>
                    <a:pt x="21343" y="36261"/>
                  </a:cubicBezTo>
                  <a:cubicBezTo>
                    <a:pt x="21155" y="36303"/>
                    <a:pt x="20966" y="36324"/>
                    <a:pt x="20757" y="36386"/>
                  </a:cubicBezTo>
                  <a:cubicBezTo>
                    <a:pt x="20736" y="36386"/>
                    <a:pt x="20736" y="36428"/>
                    <a:pt x="20757" y="36428"/>
                  </a:cubicBezTo>
                  <a:cubicBezTo>
                    <a:pt x="21180" y="36461"/>
                    <a:pt x="21604" y="36474"/>
                    <a:pt x="22029" y="36474"/>
                  </a:cubicBezTo>
                  <a:cubicBezTo>
                    <a:pt x="23793" y="36474"/>
                    <a:pt x="25574" y="36240"/>
                    <a:pt x="27327" y="36156"/>
                  </a:cubicBezTo>
                  <a:cubicBezTo>
                    <a:pt x="29524" y="36052"/>
                    <a:pt x="31721" y="35989"/>
                    <a:pt x="33918" y="35989"/>
                  </a:cubicBezTo>
                  <a:cubicBezTo>
                    <a:pt x="34291" y="35987"/>
                    <a:pt x="34663" y="35986"/>
                    <a:pt x="35036" y="35986"/>
                  </a:cubicBezTo>
                  <a:cubicBezTo>
                    <a:pt x="38974" y="35986"/>
                    <a:pt x="42913" y="36083"/>
                    <a:pt x="46870" y="36198"/>
                  </a:cubicBezTo>
                  <a:cubicBezTo>
                    <a:pt x="52180" y="36365"/>
                    <a:pt x="57568" y="36643"/>
                    <a:pt x="62934" y="36643"/>
                  </a:cubicBezTo>
                  <a:cubicBezTo>
                    <a:pt x="66301" y="36643"/>
                    <a:pt x="69659" y="36534"/>
                    <a:pt x="72982" y="36219"/>
                  </a:cubicBezTo>
                  <a:cubicBezTo>
                    <a:pt x="73087" y="36219"/>
                    <a:pt x="73171" y="36156"/>
                    <a:pt x="73192" y="36072"/>
                  </a:cubicBezTo>
                  <a:cubicBezTo>
                    <a:pt x="73275" y="36365"/>
                    <a:pt x="73296" y="36617"/>
                    <a:pt x="73234" y="36930"/>
                  </a:cubicBezTo>
                  <a:cubicBezTo>
                    <a:pt x="73129" y="37244"/>
                    <a:pt x="72941" y="37537"/>
                    <a:pt x="72669" y="37705"/>
                  </a:cubicBezTo>
                  <a:cubicBezTo>
                    <a:pt x="72648" y="37705"/>
                    <a:pt x="72627" y="37684"/>
                    <a:pt x="72606" y="37684"/>
                  </a:cubicBezTo>
                  <a:cubicBezTo>
                    <a:pt x="69216" y="37684"/>
                    <a:pt x="65847" y="37642"/>
                    <a:pt x="62479" y="37621"/>
                  </a:cubicBezTo>
                  <a:cubicBezTo>
                    <a:pt x="62452" y="37580"/>
                    <a:pt x="62399" y="37557"/>
                    <a:pt x="62336" y="37557"/>
                  </a:cubicBezTo>
                  <a:cubicBezTo>
                    <a:pt x="62302" y="37557"/>
                    <a:pt x="62265" y="37564"/>
                    <a:pt x="62228" y="37579"/>
                  </a:cubicBezTo>
                  <a:cubicBezTo>
                    <a:pt x="62186" y="37579"/>
                    <a:pt x="62165" y="37621"/>
                    <a:pt x="62144" y="37621"/>
                  </a:cubicBezTo>
                  <a:cubicBezTo>
                    <a:pt x="57039" y="37558"/>
                    <a:pt x="51975" y="37537"/>
                    <a:pt x="46870" y="37537"/>
                  </a:cubicBezTo>
                  <a:cubicBezTo>
                    <a:pt x="44882" y="37537"/>
                    <a:pt x="42894" y="37537"/>
                    <a:pt x="40907" y="37516"/>
                  </a:cubicBezTo>
                  <a:cubicBezTo>
                    <a:pt x="40886" y="37516"/>
                    <a:pt x="40886" y="37474"/>
                    <a:pt x="40844" y="37474"/>
                  </a:cubicBezTo>
                  <a:cubicBezTo>
                    <a:pt x="40833" y="37469"/>
                    <a:pt x="40823" y="37466"/>
                    <a:pt x="40814" y="37466"/>
                  </a:cubicBezTo>
                  <a:cubicBezTo>
                    <a:pt x="40789" y="37466"/>
                    <a:pt x="40770" y="37486"/>
                    <a:pt x="40739" y="37516"/>
                  </a:cubicBezTo>
                  <a:cubicBezTo>
                    <a:pt x="38500" y="37516"/>
                    <a:pt x="36241" y="37474"/>
                    <a:pt x="34002" y="37474"/>
                  </a:cubicBezTo>
                  <a:cubicBezTo>
                    <a:pt x="32663" y="37474"/>
                    <a:pt x="31324" y="37453"/>
                    <a:pt x="29984" y="37433"/>
                  </a:cubicBezTo>
                  <a:lnTo>
                    <a:pt x="29963" y="37433"/>
                  </a:lnTo>
                  <a:cubicBezTo>
                    <a:pt x="29922" y="37412"/>
                    <a:pt x="29890" y="37401"/>
                    <a:pt x="29864" y="37401"/>
                  </a:cubicBezTo>
                  <a:cubicBezTo>
                    <a:pt x="29838" y="37401"/>
                    <a:pt x="29817" y="37412"/>
                    <a:pt x="29796" y="37433"/>
                  </a:cubicBezTo>
                  <a:cubicBezTo>
                    <a:pt x="28409" y="37403"/>
                    <a:pt x="27022" y="37377"/>
                    <a:pt x="25640" y="37377"/>
                  </a:cubicBezTo>
                  <a:cubicBezTo>
                    <a:pt x="24124" y="37377"/>
                    <a:pt x="22612" y="37408"/>
                    <a:pt x="21113" y="37495"/>
                  </a:cubicBezTo>
                  <a:cubicBezTo>
                    <a:pt x="21050" y="37495"/>
                    <a:pt x="21029" y="37537"/>
                    <a:pt x="20987" y="37537"/>
                  </a:cubicBezTo>
                  <a:cubicBezTo>
                    <a:pt x="20971" y="37537"/>
                    <a:pt x="20954" y="37538"/>
                    <a:pt x="20937" y="37538"/>
                  </a:cubicBezTo>
                  <a:cubicBezTo>
                    <a:pt x="18141" y="37538"/>
                    <a:pt x="18121" y="34031"/>
                    <a:pt x="18163" y="31992"/>
                  </a:cubicBezTo>
                  <a:cubicBezTo>
                    <a:pt x="18204" y="29963"/>
                    <a:pt x="18518" y="27850"/>
                    <a:pt x="19690" y="26155"/>
                  </a:cubicBezTo>
                  <a:cubicBezTo>
                    <a:pt x="20987" y="24251"/>
                    <a:pt x="22933" y="23748"/>
                    <a:pt x="25151" y="23728"/>
                  </a:cubicBezTo>
                  <a:cubicBezTo>
                    <a:pt x="25869" y="23714"/>
                    <a:pt x="26588" y="23709"/>
                    <a:pt x="27307" y="23709"/>
                  </a:cubicBezTo>
                  <a:close/>
                  <a:moveTo>
                    <a:pt x="45583" y="38130"/>
                  </a:moveTo>
                  <a:cubicBezTo>
                    <a:pt x="45652" y="38168"/>
                    <a:pt x="45721" y="38206"/>
                    <a:pt x="45790" y="38245"/>
                  </a:cubicBezTo>
                  <a:lnTo>
                    <a:pt x="45790" y="38245"/>
                  </a:lnTo>
                  <a:cubicBezTo>
                    <a:pt x="45717" y="38197"/>
                    <a:pt x="45647" y="38157"/>
                    <a:pt x="45583" y="38130"/>
                  </a:cubicBezTo>
                  <a:close/>
                  <a:moveTo>
                    <a:pt x="57026" y="38215"/>
                  </a:moveTo>
                  <a:cubicBezTo>
                    <a:pt x="57126" y="38313"/>
                    <a:pt x="57245" y="38402"/>
                    <a:pt x="57370" y="38475"/>
                  </a:cubicBezTo>
                  <a:lnTo>
                    <a:pt x="57370" y="38475"/>
                  </a:lnTo>
                  <a:cubicBezTo>
                    <a:pt x="57251" y="38385"/>
                    <a:pt x="57132" y="38295"/>
                    <a:pt x="57026" y="38215"/>
                  </a:cubicBezTo>
                  <a:close/>
                  <a:moveTo>
                    <a:pt x="41095" y="38060"/>
                  </a:moveTo>
                  <a:cubicBezTo>
                    <a:pt x="41199" y="38186"/>
                    <a:pt x="41304" y="38353"/>
                    <a:pt x="41388" y="38479"/>
                  </a:cubicBezTo>
                  <a:cubicBezTo>
                    <a:pt x="41220" y="38353"/>
                    <a:pt x="41011" y="38186"/>
                    <a:pt x="40802" y="38060"/>
                  </a:cubicBezTo>
                  <a:close/>
                  <a:moveTo>
                    <a:pt x="52350" y="38432"/>
                  </a:moveTo>
                  <a:cubicBezTo>
                    <a:pt x="52435" y="38474"/>
                    <a:pt x="52521" y="38517"/>
                    <a:pt x="52608" y="38561"/>
                  </a:cubicBezTo>
                  <a:lnTo>
                    <a:pt x="52608" y="38561"/>
                  </a:lnTo>
                  <a:cubicBezTo>
                    <a:pt x="52499" y="38493"/>
                    <a:pt x="52409" y="38446"/>
                    <a:pt x="52350" y="38432"/>
                  </a:cubicBezTo>
                  <a:close/>
                  <a:moveTo>
                    <a:pt x="31344" y="37997"/>
                  </a:moveTo>
                  <a:cubicBezTo>
                    <a:pt x="31324" y="38039"/>
                    <a:pt x="31324" y="38060"/>
                    <a:pt x="31365" y="38060"/>
                  </a:cubicBezTo>
                  <a:cubicBezTo>
                    <a:pt x="31596" y="38207"/>
                    <a:pt x="31826" y="38374"/>
                    <a:pt x="32056" y="38562"/>
                  </a:cubicBezTo>
                  <a:cubicBezTo>
                    <a:pt x="31721" y="38374"/>
                    <a:pt x="31407" y="38186"/>
                    <a:pt x="31072" y="37997"/>
                  </a:cubicBezTo>
                  <a:close/>
                  <a:moveTo>
                    <a:pt x="55388" y="38396"/>
                  </a:moveTo>
                  <a:cubicBezTo>
                    <a:pt x="55453" y="38453"/>
                    <a:pt x="55517" y="38510"/>
                    <a:pt x="55580" y="38566"/>
                  </a:cubicBezTo>
                  <a:lnTo>
                    <a:pt x="55580" y="38566"/>
                  </a:lnTo>
                  <a:cubicBezTo>
                    <a:pt x="55497" y="38488"/>
                    <a:pt x="55429" y="38427"/>
                    <a:pt x="55388" y="38396"/>
                  </a:cubicBezTo>
                  <a:close/>
                  <a:moveTo>
                    <a:pt x="32767" y="37977"/>
                  </a:moveTo>
                  <a:cubicBezTo>
                    <a:pt x="32725" y="38039"/>
                    <a:pt x="32725" y="38060"/>
                    <a:pt x="32746" y="38081"/>
                  </a:cubicBezTo>
                  <a:cubicBezTo>
                    <a:pt x="32893" y="38269"/>
                    <a:pt x="33081" y="38458"/>
                    <a:pt x="33269" y="38604"/>
                  </a:cubicBezTo>
                  <a:cubicBezTo>
                    <a:pt x="32851" y="38374"/>
                    <a:pt x="32370" y="38165"/>
                    <a:pt x="32056" y="37977"/>
                  </a:cubicBezTo>
                  <a:close/>
                  <a:moveTo>
                    <a:pt x="40300" y="38060"/>
                  </a:moveTo>
                  <a:cubicBezTo>
                    <a:pt x="40425" y="38269"/>
                    <a:pt x="40593" y="38479"/>
                    <a:pt x="40718" y="38667"/>
                  </a:cubicBezTo>
                  <a:cubicBezTo>
                    <a:pt x="40467" y="38458"/>
                    <a:pt x="40111" y="38228"/>
                    <a:pt x="39777" y="38060"/>
                  </a:cubicBezTo>
                  <a:close/>
                  <a:moveTo>
                    <a:pt x="47184" y="38102"/>
                  </a:moveTo>
                  <a:cubicBezTo>
                    <a:pt x="47336" y="38331"/>
                    <a:pt x="47511" y="38538"/>
                    <a:pt x="47660" y="38698"/>
                  </a:cubicBezTo>
                  <a:lnTo>
                    <a:pt x="47660" y="38698"/>
                  </a:lnTo>
                  <a:cubicBezTo>
                    <a:pt x="47445" y="38499"/>
                    <a:pt x="47147" y="38301"/>
                    <a:pt x="46849" y="38102"/>
                  </a:cubicBezTo>
                  <a:close/>
                  <a:moveTo>
                    <a:pt x="48418" y="38102"/>
                  </a:moveTo>
                  <a:cubicBezTo>
                    <a:pt x="48376" y="38165"/>
                    <a:pt x="48376" y="38186"/>
                    <a:pt x="48418" y="38186"/>
                  </a:cubicBezTo>
                  <a:cubicBezTo>
                    <a:pt x="48563" y="38461"/>
                    <a:pt x="48889" y="38787"/>
                    <a:pt x="48846" y="38787"/>
                  </a:cubicBezTo>
                  <a:cubicBezTo>
                    <a:pt x="48826" y="38787"/>
                    <a:pt x="48735" y="38723"/>
                    <a:pt x="48523" y="38562"/>
                  </a:cubicBezTo>
                  <a:cubicBezTo>
                    <a:pt x="48313" y="38395"/>
                    <a:pt x="48104" y="38228"/>
                    <a:pt x="47895" y="38102"/>
                  </a:cubicBezTo>
                  <a:close/>
                  <a:moveTo>
                    <a:pt x="37036" y="38039"/>
                  </a:moveTo>
                  <a:cubicBezTo>
                    <a:pt x="37182" y="38228"/>
                    <a:pt x="37370" y="38521"/>
                    <a:pt x="37559" y="38793"/>
                  </a:cubicBezTo>
                  <a:cubicBezTo>
                    <a:pt x="37266" y="38521"/>
                    <a:pt x="36910" y="38269"/>
                    <a:pt x="36596" y="38039"/>
                  </a:cubicBezTo>
                  <a:close/>
                  <a:moveTo>
                    <a:pt x="44045" y="38081"/>
                  </a:moveTo>
                  <a:cubicBezTo>
                    <a:pt x="44024" y="38102"/>
                    <a:pt x="43982" y="38165"/>
                    <a:pt x="44024" y="38207"/>
                  </a:cubicBezTo>
                  <a:cubicBezTo>
                    <a:pt x="44129" y="38458"/>
                    <a:pt x="44254" y="38667"/>
                    <a:pt x="44380" y="38834"/>
                  </a:cubicBezTo>
                  <a:cubicBezTo>
                    <a:pt x="44024" y="38583"/>
                    <a:pt x="43648" y="38311"/>
                    <a:pt x="43250" y="38081"/>
                  </a:cubicBezTo>
                  <a:close/>
                  <a:moveTo>
                    <a:pt x="55580" y="38566"/>
                  </a:moveTo>
                  <a:lnTo>
                    <a:pt x="55580" y="38566"/>
                  </a:lnTo>
                  <a:cubicBezTo>
                    <a:pt x="55672" y="38654"/>
                    <a:pt x="55784" y="38763"/>
                    <a:pt x="55898" y="38879"/>
                  </a:cubicBezTo>
                  <a:lnTo>
                    <a:pt x="55898" y="38879"/>
                  </a:lnTo>
                  <a:cubicBezTo>
                    <a:pt x="55803" y="38772"/>
                    <a:pt x="55694" y="38669"/>
                    <a:pt x="55580" y="38566"/>
                  </a:cubicBezTo>
                  <a:close/>
                  <a:moveTo>
                    <a:pt x="31930" y="37997"/>
                  </a:moveTo>
                  <a:cubicBezTo>
                    <a:pt x="31930" y="38039"/>
                    <a:pt x="31909" y="38060"/>
                    <a:pt x="31930" y="38081"/>
                  </a:cubicBezTo>
                  <a:cubicBezTo>
                    <a:pt x="32119" y="38269"/>
                    <a:pt x="32453" y="38688"/>
                    <a:pt x="32746" y="38918"/>
                  </a:cubicBezTo>
                  <a:cubicBezTo>
                    <a:pt x="32558" y="38813"/>
                    <a:pt x="32349" y="38709"/>
                    <a:pt x="32160" y="38604"/>
                  </a:cubicBezTo>
                  <a:cubicBezTo>
                    <a:pt x="31888" y="38374"/>
                    <a:pt x="31596" y="38144"/>
                    <a:pt x="31407" y="37997"/>
                  </a:cubicBezTo>
                  <a:close/>
                  <a:moveTo>
                    <a:pt x="56174" y="38371"/>
                  </a:moveTo>
                  <a:cubicBezTo>
                    <a:pt x="56168" y="38371"/>
                    <a:pt x="56164" y="38372"/>
                    <a:pt x="56160" y="38374"/>
                  </a:cubicBezTo>
                  <a:cubicBezTo>
                    <a:pt x="56159" y="38374"/>
                    <a:pt x="56158" y="38375"/>
                    <a:pt x="56157" y="38375"/>
                  </a:cubicBezTo>
                  <a:lnTo>
                    <a:pt x="56157" y="38375"/>
                  </a:lnTo>
                  <a:cubicBezTo>
                    <a:pt x="56464" y="38650"/>
                    <a:pt x="56880" y="39002"/>
                    <a:pt x="56931" y="39002"/>
                  </a:cubicBezTo>
                  <a:cubicBezTo>
                    <a:pt x="56932" y="39002"/>
                    <a:pt x="56933" y="39002"/>
                    <a:pt x="56934" y="39002"/>
                  </a:cubicBezTo>
                  <a:cubicBezTo>
                    <a:pt x="56939" y="39002"/>
                    <a:pt x="56928" y="38979"/>
                    <a:pt x="56907" y="38939"/>
                  </a:cubicBezTo>
                  <a:lnTo>
                    <a:pt x="56907" y="38939"/>
                  </a:lnTo>
                  <a:cubicBezTo>
                    <a:pt x="56637" y="38693"/>
                    <a:pt x="56271" y="38371"/>
                    <a:pt x="56174" y="38371"/>
                  </a:cubicBezTo>
                  <a:close/>
                  <a:moveTo>
                    <a:pt x="39546" y="38060"/>
                  </a:moveTo>
                  <a:lnTo>
                    <a:pt x="39546" y="38081"/>
                  </a:lnTo>
                  <a:cubicBezTo>
                    <a:pt x="39798" y="38395"/>
                    <a:pt x="40070" y="38772"/>
                    <a:pt x="40321" y="39044"/>
                  </a:cubicBezTo>
                  <a:cubicBezTo>
                    <a:pt x="39986" y="38793"/>
                    <a:pt x="39588" y="38562"/>
                    <a:pt x="39254" y="38353"/>
                  </a:cubicBezTo>
                  <a:cubicBezTo>
                    <a:pt x="39250" y="38345"/>
                    <a:pt x="39243" y="38342"/>
                    <a:pt x="39235" y="38342"/>
                  </a:cubicBezTo>
                  <a:cubicBezTo>
                    <a:pt x="39199" y="38342"/>
                    <a:pt x="39136" y="38410"/>
                    <a:pt x="39170" y="38479"/>
                  </a:cubicBezTo>
                  <a:cubicBezTo>
                    <a:pt x="39212" y="38521"/>
                    <a:pt x="39316" y="38688"/>
                    <a:pt x="39442" y="38876"/>
                  </a:cubicBezTo>
                  <a:cubicBezTo>
                    <a:pt x="39128" y="38583"/>
                    <a:pt x="38793" y="38311"/>
                    <a:pt x="38417" y="38060"/>
                  </a:cubicBezTo>
                  <a:close/>
                  <a:moveTo>
                    <a:pt x="33834" y="37997"/>
                  </a:moveTo>
                  <a:cubicBezTo>
                    <a:pt x="34044" y="38332"/>
                    <a:pt x="34337" y="38813"/>
                    <a:pt x="34650" y="39190"/>
                  </a:cubicBezTo>
                  <a:cubicBezTo>
                    <a:pt x="34567" y="39127"/>
                    <a:pt x="34525" y="39085"/>
                    <a:pt x="34462" y="39044"/>
                  </a:cubicBezTo>
                  <a:cubicBezTo>
                    <a:pt x="33939" y="38709"/>
                    <a:pt x="33395" y="38353"/>
                    <a:pt x="32851" y="37997"/>
                  </a:cubicBezTo>
                  <a:close/>
                  <a:moveTo>
                    <a:pt x="43580" y="39086"/>
                  </a:moveTo>
                  <a:cubicBezTo>
                    <a:pt x="43627" y="39124"/>
                    <a:pt x="43674" y="39161"/>
                    <a:pt x="43719" y="39197"/>
                  </a:cubicBezTo>
                  <a:lnTo>
                    <a:pt x="43719" y="39197"/>
                  </a:lnTo>
                  <a:cubicBezTo>
                    <a:pt x="43673" y="39158"/>
                    <a:pt x="43626" y="39121"/>
                    <a:pt x="43580" y="39086"/>
                  </a:cubicBezTo>
                  <a:close/>
                  <a:moveTo>
                    <a:pt x="54275" y="38246"/>
                  </a:moveTo>
                  <a:cubicBezTo>
                    <a:pt x="54590" y="38559"/>
                    <a:pt x="55049" y="38998"/>
                    <a:pt x="55344" y="39253"/>
                  </a:cubicBezTo>
                  <a:cubicBezTo>
                    <a:pt x="55318" y="39210"/>
                    <a:pt x="55293" y="39163"/>
                    <a:pt x="55269" y="39113"/>
                  </a:cubicBezTo>
                  <a:lnTo>
                    <a:pt x="55269" y="39113"/>
                  </a:lnTo>
                  <a:cubicBezTo>
                    <a:pt x="55073" y="38922"/>
                    <a:pt x="54868" y="38738"/>
                    <a:pt x="54653" y="38562"/>
                  </a:cubicBezTo>
                  <a:cubicBezTo>
                    <a:pt x="54415" y="38343"/>
                    <a:pt x="54307" y="38253"/>
                    <a:pt x="54275" y="38246"/>
                  </a:cubicBezTo>
                  <a:close/>
                  <a:moveTo>
                    <a:pt x="38061" y="38039"/>
                  </a:moveTo>
                  <a:cubicBezTo>
                    <a:pt x="38291" y="38353"/>
                    <a:pt x="38521" y="38688"/>
                    <a:pt x="38751" y="38981"/>
                  </a:cubicBezTo>
                  <a:cubicBezTo>
                    <a:pt x="38842" y="39086"/>
                    <a:pt x="39106" y="39312"/>
                    <a:pt x="39075" y="39312"/>
                  </a:cubicBezTo>
                  <a:cubicBezTo>
                    <a:pt x="39062" y="39312"/>
                    <a:pt x="39005" y="39278"/>
                    <a:pt x="38877" y="39190"/>
                  </a:cubicBezTo>
                  <a:cubicBezTo>
                    <a:pt x="38417" y="38813"/>
                    <a:pt x="37956" y="38416"/>
                    <a:pt x="37475" y="38039"/>
                  </a:cubicBezTo>
                  <a:close/>
                  <a:moveTo>
                    <a:pt x="44987" y="38081"/>
                  </a:moveTo>
                  <a:cubicBezTo>
                    <a:pt x="45280" y="38416"/>
                    <a:pt x="46054" y="39295"/>
                    <a:pt x="46033" y="39337"/>
                  </a:cubicBezTo>
                  <a:cubicBezTo>
                    <a:pt x="46054" y="39253"/>
                    <a:pt x="44338" y="38207"/>
                    <a:pt x="44150" y="38081"/>
                  </a:cubicBezTo>
                  <a:close/>
                  <a:moveTo>
                    <a:pt x="36031" y="38039"/>
                  </a:moveTo>
                  <a:cubicBezTo>
                    <a:pt x="36362" y="38525"/>
                    <a:pt x="36692" y="38975"/>
                    <a:pt x="37090" y="39372"/>
                  </a:cubicBezTo>
                  <a:lnTo>
                    <a:pt x="37090" y="39372"/>
                  </a:lnTo>
                  <a:cubicBezTo>
                    <a:pt x="36959" y="39247"/>
                    <a:pt x="36814" y="39119"/>
                    <a:pt x="36764" y="39085"/>
                  </a:cubicBezTo>
                  <a:cubicBezTo>
                    <a:pt x="36324" y="38730"/>
                    <a:pt x="35885" y="38395"/>
                    <a:pt x="35466" y="38039"/>
                  </a:cubicBezTo>
                  <a:close/>
                  <a:moveTo>
                    <a:pt x="35173" y="37997"/>
                  </a:moveTo>
                  <a:cubicBezTo>
                    <a:pt x="35383" y="38290"/>
                    <a:pt x="35592" y="38583"/>
                    <a:pt x="35801" y="38834"/>
                  </a:cubicBezTo>
                  <a:cubicBezTo>
                    <a:pt x="35904" y="38989"/>
                    <a:pt x="36446" y="39427"/>
                    <a:pt x="36322" y="39427"/>
                  </a:cubicBezTo>
                  <a:cubicBezTo>
                    <a:pt x="36295" y="39427"/>
                    <a:pt x="36237" y="39406"/>
                    <a:pt x="36136" y="39358"/>
                  </a:cubicBezTo>
                  <a:cubicBezTo>
                    <a:pt x="35487" y="39085"/>
                    <a:pt x="34839" y="38500"/>
                    <a:pt x="34232" y="37997"/>
                  </a:cubicBezTo>
                  <a:close/>
                  <a:moveTo>
                    <a:pt x="80745" y="40655"/>
                  </a:moveTo>
                  <a:lnTo>
                    <a:pt x="81059" y="41282"/>
                  </a:lnTo>
                  <a:cubicBezTo>
                    <a:pt x="80871" y="41115"/>
                    <a:pt x="80661" y="40948"/>
                    <a:pt x="80473" y="40801"/>
                  </a:cubicBezTo>
                  <a:cubicBezTo>
                    <a:pt x="80557" y="40759"/>
                    <a:pt x="80640" y="40697"/>
                    <a:pt x="80745" y="40655"/>
                  </a:cubicBezTo>
                  <a:close/>
                  <a:moveTo>
                    <a:pt x="82042" y="39922"/>
                  </a:moveTo>
                  <a:cubicBezTo>
                    <a:pt x="82042" y="40027"/>
                    <a:pt x="82063" y="40153"/>
                    <a:pt x="82063" y="40257"/>
                  </a:cubicBezTo>
                  <a:cubicBezTo>
                    <a:pt x="82021" y="40236"/>
                    <a:pt x="81938" y="40194"/>
                    <a:pt x="81854" y="40174"/>
                  </a:cubicBezTo>
                  <a:cubicBezTo>
                    <a:pt x="81847" y="40172"/>
                    <a:pt x="81841" y="40171"/>
                    <a:pt x="81834" y="40171"/>
                  </a:cubicBezTo>
                  <a:cubicBezTo>
                    <a:pt x="81745" y="40171"/>
                    <a:pt x="81714" y="40303"/>
                    <a:pt x="81812" y="40362"/>
                  </a:cubicBezTo>
                  <a:cubicBezTo>
                    <a:pt x="81935" y="40485"/>
                    <a:pt x="81983" y="40548"/>
                    <a:pt x="81953" y="40548"/>
                  </a:cubicBezTo>
                  <a:cubicBezTo>
                    <a:pt x="81921" y="40548"/>
                    <a:pt x="81806" y="40480"/>
                    <a:pt x="81603" y="40341"/>
                  </a:cubicBezTo>
                  <a:cubicBezTo>
                    <a:pt x="81585" y="40328"/>
                    <a:pt x="81567" y="40322"/>
                    <a:pt x="81551" y="40322"/>
                  </a:cubicBezTo>
                  <a:cubicBezTo>
                    <a:pt x="81489" y="40322"/>
                    <a:pt x="81444" y="40401"/>
                    <a:pt x="81477" y="40466"/>
                  </a:cubicBezTo>
                  <a:cubicBezTo>
                    <a:pt x="81603" y="40759"/>
                    <a:pt x="81708" y="41073"/>
                    <a:pt x="81833" y="41324"/>
                  </a:cubicBezTo>
                  <a:cubicBezTo>
                    <a:pt x="81582" y="41073"/>
                    <a:pt x="81310" y="40780"/>
                    <a:pt x="81017" y="40487"/>
                  </a:cubicBezTo>
                  <a:cubicBezTo>
                    <a:pt x="81394" y="40278"/>
                    <a:pt x="81708" y="40090"/>
                    <a:pt x="82042" y="39922"/>
                  </a:cubicBezTo>
                  <a:close/>
                  <a:moveTo>
                    <a:pt x="81914" y="40763"/>
                  </a:moveTo>
                  <a:cubicBezTo>
                    <a:pt x="81962" y="40763"/>
                    <a:pt x="82031" y="40781"/>
                    <a:pt x="82126" y="40822"/>
                  </a:cubicBezTo>
                  <a:cubicBezTo>
                    <a:pt x="82147" y="41094"/>
                    <a:pt x="82147" y="41345"/>
                    <a:pt x="82168" y="41617"/>
                  </a:cubicBezTo>
                  <a:cubicBezTo>
                    <a:pt x="81975" y="41249"/>
                    <a:pt x="81665" y="40763"/>
                    <a:pt x="81914" y="40763"/>
                  </a:cubicBezTo>
                  <a:close/>
                  <a:moveTo>
                    <a:pt x="80243" y="40927"/>
                  </a:moveTo>
                  <a:cubicBezTo>
                    <a:pt x="80452" y="41345"/>
                    <a:pt x="81017" y="42454"/>
                    <a:pt x="81017" y="42454"/>
                  </a:cubicBezTo>
                  <a:cubicBezTo>
                    <a:pt x="80996" y="42454"/>
                    <a:pt x="80180" y="41471"/>
                    <a:pt x="79908" y="41136"/>
                  </a:cubicBezTo>
                  <a:cubicBezTo>
                    <a:pt x="80013" y="41073"/>
                    <a:pt x="80117" y="40990"/>
                    <a:pt x="80243" y="40927"/>
                  </a:cubicBezTo>
                  <a:close/>
                  <a:moveTo>
                    <a:pt x="79720" y="41220"/>
                  </a:moveTo>
                  <a:cubicBezTo>
                    <a:pt x="79929" y="41554"/>
                    <a:pt x="80452" y="42391"/>
                    <a:pt x="80536" y="42580"/>
                  </a:cubicBezTo>
                  <a:cubicBezTo>
                    <a:pt x="80431" y="42433"/>
                    <a:pt x="79636" y="41806"/>
                    <a:pt x="79239" y="41492"/>
                  </a:cubicBezTo>
                  <a:cubicBezTo>
                    <a:pt x="79427" y="41366"/>
                    <a:pt x="79594" y="41303"/>
                    <a:pt x="79720" y="41220"/>
                  </a:cubicBezTo>
                  <a:close/>
                  <a:moveTo>
                    <a:pt x="79008" y="41617"/>
                  </a:moveTo>
                  <a:cubicBezTo>
                    <a:pt x="79113" y="41868"/>
                    <a:pt x="79280" y="42287"/>
                    <a:pt x="79427" y="42601"/>
                  </a:cubicBezTo>
                  <a:cubicBezTo>
                    <a:pt x="79113" y="42350"/>
                    <a:pt x="78715" y="42057"/>
                    <a:pt x="78506" y="41868"/>
                  </a:cubicBezTo>
                  <a:cubicBezTo>
                    <a:pt x="78674" y="41826"/>
                    <a:pt x="78820" y="41722"/>
                    <a:pt x="79008" y="41617"/>
                  </a:cubicBezTo>
                  <a:close/>
                  <a:moveTo>
                    <a:pt x="78339" y="42015"/>
                  </a:moveTo>
                  <a:cubicBezTo>
                    <a:pt x="78563" y="42321"/>
                    <a:pt x="79167" y="42966"/>
                    <a:pt x="79215" y="43172"/>
                  </a:cubicBezTo>
                  <a:lnTo>
                    <a:pt x="79215" y="43172"/>
                  </a:lnTo>
                  <a:cubicBezTo>
                    <a:pt x="79154" y="42934"/>
                    <a:pt x="78125" y="42388"/>
                    <a:pt x="77879" y="42245"/>
                  </a:cubicBezTo>
                  <a:cubicBezTo>
                    <a:pt x="78025" y="42161"/>
                    <a:pt x="78171" y="42078"/>
                    <a:pt x="78339" y="42015"/>
                  </a:cubicBezTo>
                  <a:close/>
                  <a:moveTo>
                    <a:pt x="77774" y="42329"/>
                  </a:moveTo>
                  <a:lnTo>
                    <a:pt x="77774" y="42371"/>
                  </a:lnTo>
                  <a:cubicBezTo>
                    <a:pt x="77920" y="42601"/>
                    <a:pt x="78046" y="42852"/>
                    <a:pt x="78151" y="43082"/>
                  </a:cubicBezTo>
                  <a:cubicBezTo>
                    <a:pt x="78237" y="43298"/>
                    <a:pt x="78363" y="43375"/>
                    <a:pt x="78331" y="43375"/>
                  </a:cubicBezTo>
                  <a:cubicBezTo>
                    <a:pt x="78316" y="43375"/>
                    <a:pt x="78269" y="43359"/>
                    <a:pt x="78171" y="43333"/>
                  </a:cubicBezTo>
                  <a:cubicBezTo>
                    <a:pt x="77879" y="43270"/>
                    <a:pt x="77502" y="42873"/>
                    <a:pt x="77188" y="42663"/>
                  </a:cubicBezTo>
                  <a:cubicBezTo>
                    <a:pt x="77397" y="42538"/>
                    <a:pt x="77607" y="42412"/>
                    <a:pt x="77774" y="42329"/>
                  </a:cubicBezTo>
                  <a:close/>
                  <a:moveTo>
                    <a:pt x="17660" y="41826"/>
                  </a:moveTo>
                  <a:lnTo>
                    <a:pt x="17660" y="41826"/>
                  </a:lnTo>
                  <a:cubicBezTo>
                    <a:pt x="18079" y="42454"/>
                    <a:pt x="18518" y="43124"/>
                    <a:pt x="18979" y="43751"/>
                  </a:cubicBezTo>
                  <a:cubicBezTo>
                    <a:pt x="18560" y="43312"/>
                    <a:pt x="18142" y="42873"/>
                    <a:pt x="17723" y="42454"/>
                  </a:cubicBezTo>
                  <a:cubicBezTo>
                    <a:pt x="17702" y="42412"/>
                    <a:pt x="17702" y="42412"/>
                    <a:pt x="17681" y="42412"/>
                  </a:cubicBezTo>
                  <a:cubicBezTo>
                    <a:pt x="17660" y="42224"/>
                    <a:pt x="17660" y="42036"/>
                    <a:pt x="17660" y="41826"/>
                  </a:cubicBezTo>
                  <a:close/>
                  <a:moveTo>
                    <a:pt x="77000" y="42747"/>
                  </a:moveTo>
                  <a:cubicBezTo>
                    <a:pt x="77083" y="42977"/>
                    <a:pt x="77251" y="43521"/>
                    <a:pt x="77355" y="43751"/>
                  </a:cubicBezTo>
                  <a:cubicBezTo>
                    <a:pt x="77188" y="43605"/>
                    <a:pt x="76707" y="43291"/>
                    <a:pt x="76393" y="43082"/>
                  </a:cubicBezTo>
                  <a:cubicBezTo>
                    <a:pt x="76602" y="42977"/>
                    <a:pt x="76811" y="42852"/>
                    <a:pt x="77000" y="42747"/>
                  </a:cubicBezTo>
                  <a:close/>
                  <a:moveTo>
                    <a:pt x="76100" y="43228"/>
                  </a:moveTo>
                  <a:cubicBezTo>
                    <a:pt x="76309" y="43605"/>
                    <a:pt x="76623" y="44149"/>
                    <a:pt x="76665" y="44233"/>
                  </a:cubicBezTo>
                  <a:cubicBezTo>
                    <a:pt x="76602" y="44128"/>
                    <a:pt x="75995" y="43710"/>
                    <a:pt x="75661" y="43500"/>
                  </a:cubicBezTo>
                  <a:cubicBezTo>
                    <a:pt x="75786" y="43417"/>
                    <a:pt x="75954" y="43333"/>
                    <a:pt x="76100" y="43228"/>
                  </a:cubicBezTo>
                  <a:close/>
                  <a:moveTo>
                    <a:pt x="17844" y="44468"/>
                  </a:moveTo>
                  <a:lnTo>
                    <a:pt x="17911" y="44547"/>
                  </a:lnTo>
                  <a:cubicBezTo>
                    <a:pt x="17898" y="44508"/>
                    <a:pt x="17869" y="44485"/>
                    <a:pt x="17844" y="44468"/>
                  </a:cubicBezTo>
                  <a:close/>
                  <a:moveTo>
                    <a:pt x="75410" y="43626"/>
                  </a:moveTo>
                  <a:cubicBezTo>
                    <a:pt x="75535" y="43898"/>
                    <a:pt x="75744" y="44316"/>
                    <a:pt x="75891" y="44588"/>
                  </a:cubicBezTo>
                  <a:cubicBezTo>
                    <a:pt x="75598" y="44358"/>
                    <a:pt x="75138" y="44044"/>
                    <a:pt x="74928" y="43898"/>
                  </a:cubicBezTo>
                  <a:cubicBezTo>
                    <a:pt x="75096" y="43814"/>
                    <a:pt x="75242" y="43731"/>
                    <a:pt x="75410" y="43626"/>
                  </a:cubicBezTo>
                  <a:close/>
                  <a:moveTo>
                    <a:pt x="18037" y="41952"/>
                  </a:moveTo>
                  <a:lnTo>
                    <a:pt x="18037" y="41952"/>
                  </a:lnTo>
                  <a:cubicBezTo>
                    <a:pt x="18455" y="42182"/>
                    <a:pt x="18874" y="42412"/>
                    <a:pt x="19272" y="42663"/>
                  </a:cubicBezTo>
                  <a:cubicBezTo>
                    <a:pt x="19585" y="43166"/>
                    <a:pt x="19920" y="43626"/>
                    <a:pt x="20234" y="44107"/>
                  </a:cubicBezTo>
                  <a:cubicBezTo>
                    <a:pt x="20372" y="44291"/>
                    <a:pt x="20947" y="44991"/>
                    <a:pt x="20925" y="44991"/>
                  </a:cubicBezTo>
                  <a:cubicBezTo>
                    <a:pt x="20917" y="44991"/>
                    <a:pt x="20829" y="44898"/>
                    <a:pt x="20611" y="44651"/>
                  </a:cubicBezTo>
                  <a:cubicBezTo>
                    <a:pt x="19795" y="43710"/>
                    <a:pt x="18916" y="42852"/>
                    <a:pt x="18037" y="41952"/>
                  </a:cubicBezTo>
                  <a:close/>
                  <a:moveTo>
                    <a:pt x="74719" y="43982"/>
                  </a:moveTo>
                  <a:cubicBezTo>
                    <a:pt x="74886" y="44191"/>
                    <a:pt x="75430" y="45007"/>
                    <a:pt x="75368" y="45028"/>
                  </a:cubicBezTo>
                  <a:cubicBezTo>
                    <a:pt x="75365" y="45031"/>
                    <a:pt x="75361" y="45033"/>
                    <a:pt x="75354" y="45033"/>
                  </a:cubicBezTo>
                  <a:cubicBezTo>
                    <a:pt x="75239" y="45033"/>
                    <a:pt x="74491" y="44534"/>
                    <a:pt x="74154" y="44316"/>
                  </a:cubicBezTo>
                  <a:cubicBezTo>
                    <a:pt x="74363" y="44233"/>
                    <a:pt x="74531" y="44128"/>
                    <a:pt x="74719" y="43982"/>
                  </a:cubicBezTo>
                  <a:close/>
                  <a:moveTo>
                    <a:pt x="17702" y="42705"/>
                  </a:moveTo>
                  <a:lnTo>
                    <a:pt x="17702" y="42705"/>
                  </a:lnTo>
                  <a:cubicBezTo>
                    <a:pt x="18142" y="43396"/>
                    <a:pt x="18707" y="44128"/>
                    <a:pt x="19020" y="44881"/>
                  </a:cubicBezTo>
                  <a:cubicBezTo>
                    <a:pt x="19085" y="45036"/>
                    <a:pt x="19100" y="45093"/>
                    <a:pt x="19084" y="45093"/>
                  </a:cubicBezTo>
                  <a:cubicBezTo>
                    <a:pt x="19050" y="45093"/>
                    <a:pt x="18864" y="44802"/>
                    <a:pt x="18748" y="44672"/>
                  </a:cubicBezTo>
                  <a:cubicBezTo>
                    <a:pt x="18393" y="44316"/>
                    <a:pt x="18079" y="43919"/>
                    <a:pt x="17765" y="43500"/>
                  </a:cubicBezTo>
                  <a:cubicBezTo>
                    <a:pt x="17723" y="43228"/>
                    <a:pt x="17723" y="42977"/>
                    <a:pt x="17702" y="42705"/>
                  </a:cubicBezTo>
                  <a:close/>
                  <a:moveTo>
                    <a:pt x="73924" y="44442"/>
                  </a:moveTo>
                  <a:cubicBezTo>
                    <a:pt x="74070" y="44693"/>
                    <a:pt x="74301" y="45091"/>
                    <a:pt x="74510" y="45300"/>
                  </a:cubicBezTo>
                  <a:cubicBezTo>
                    <a:pt x="74154" y="45111"/>
                    <a:pt x="73631" y="44839"/>
                    <a:pt x="73464" y="44777"/>
                  </a:cubicBezTo>
                  <a:cubicBezTo>
                    <a:pt x="73457" y="44774"/>
                    <a:pt x="73450" y="44773"/>
                    <a:pt x="73443" y="44773"/>
                  </a:cubicBezTo>
                  <a:cubicBezTo>
                    <a:pt x="73389" y="44773"/>
                    <a:pt x="73343" y="44844"/>
                    <a:pt x="73380" y="44881"/>
                  </a:cubicBezTo>
                  <a:cubicBezTo>
                    <a:pt x="73379" y="44879"/>
                    <a:pt x="73379" y="44878"/>
                    <a:pt x="73380" y="44878"/>
                  </a:cubicBezTo>
                  <a:cubicBezTo>
                    <a:pt x="73399" y="44878"/>
                    <a:pt x="73882" y="45593"/>
                    <a:pt x="73882" y="45593"/>
                  </a:cubicBezTo>
                  <a:cubicBezTo>
                    <a:pt x="73882" y="45593"/>
                    <a:pt x="73045" y="45132"/>
                    <a:pt x="72857" y="45028"/>
                  </a:cubicBezTo>
                  <a:cubicBezTo>
                    <a:pt x="73234" y="44860"/>
                    <a:pt x="73589" y="44651"/>
                    <a:pt x="73924" y="44442"/>
                  </a:cubicBezTo>
                  <a:close/>
                  <a:moveTo>
                    <a:pt x="72710" y="45111"/>
                  </a:moveTo>
                  <a:cubicBezTo>
                    <a:pt x="72752" y="45404"/>
                    <a:pt x="72878" y="45593"/>
                    <a:pt x="73003" y="45823"/>
                  </a:cubicBezTo>
                  <a:lnTo>
                    <a:pt x="72941" y="45781"/>
                  </a:lnTo>
                  <a:cubicBezTo>
                    <a:pt x="72710" y="45614"/>
                    <a:pt x="72438" y="45509"/>
                    <a:pt x="72187" y="45384"/>
                  </a:cubicBezTo>
                  <a:cubicBezTo>
                    <a:pt x="72355" y="45321"/>
                    <a:pt x="72543" y="45216"/>
                    <a:pt x="72710" y="45111"/>
                  </a:cubicBezTo>
                  <a:close/>
                  <a:moveTo>
                    <a:pt x="19774" y="42915"/>
                  </a:moveTo>
                  <a:lnTo>
                    <a:pt x="21259" y="43793"/>
                  </a:lnTo>
                  <a:lnTo>
                    <a:pt x="22054" y="45028"/>
                  </a:lnTo>
                  <a:cubicBezTo>
                    <a:pt x="22236" y="45346"/>
                    <a:pt x="22846" y="46081"/>
                    <a:pt x="22763" y="46081"/>
                  </a:cubicBezTo>
                  <a:cubicBezTo>
                    <a:pt x="22732" y="46081"/>
                    <a:pt x="22600" y="45974"/>
                    <a:pt x="22305" y="45697"/>
                  </a:cubicBezTo>
                  <a:cubicBezTo>
                    <a:pt x="21448" y="44798"/>
                    <a:pt x="20590" y="43898"/>
                    <a:pt x="19774" y="42915"/>
                  </a:cubicBezTo>
                  <a:close/>
                  <a:moveTo>
                    <a:pt x="21992" y="44212"/>
                  </a:moveTo>
                  <a:lnTo>
                    <a:pt x="21992" y="44212"/>
                  </a:lnTo>
                  <a:cubicBezTo>
                    <a:pt x="22285" y="44379"/>
                    <a:pt x="22598" y="44547"/>
                    <a:pt x="22891" y="44735"/>
                  </a:cubicBezTo>
                  <a:cubicBezTo>
                    <a:pt x="23038" y="45049"/>
                    <a:pt x="23226" y="45384"/>
                    <a:pt x="23373" y="45697"/>
                  </a:cubicBezTo>
                  <a:cubicBezTo>
                    <a:pt x="23487" y="45912"/>
                    <a:pt x="23816" y="46419"/>
                    <a:pt x="23793" y="46419"/>
                  </a:cubicBezTo>
                  <a:cubicBezTo>
                    <a:pt x="23782" y="46419"/>
                    <a:pt x="23696" y="46310"/>
                    <a:pt x="23477" y="46011"/>
                  </a:cubicBezTo>
                  <a:cubicBezTo>
                    <a:pt x="23017" y="45384"/>
                    <a:pt x="22515" y="44777"/>
                    <a:pt x="21992" y="44212"/>
                  </a:cubicBezTo>
                  <a:close/>
                  <a:moveTo>
                    <a:pt x="46556" y="37997"/>
                  </a:moveTo>
                  <a:cubicBezTo>
                    <a:pt x="46598" y="38018"/>
                    <a:pt x="46661" y="38081"/>
                    <a:pt x="46744" y="38165"/>
                  </a:cubicBezTo>
                  <a:cubicBezTo>
                    <a:pt x="47184" y="38290"/>
                    <a:pt x="47707" y="38813"/>
                    <a:pt x="48062" y="39065"/>
                  </a:cubicBezTo>
                  <a:cubicBezTo>
                    <a:pt x="48078" y="39077"/>
                    <a:pt x="48095" y="39082"/>
                    <a:pt x="48111" y="39082"/>
                  </a:cubicBezTo>
                  <a:cubicBezTo>
                    <a:pt x="48179" y="39082"/>
                    <a:pt x="48235" y="38990"/>
                    <a:pt x="48167" y="38939"/>
                  </a:cubicBezTo>
                  <a:cubicBezTo>
                    <a:pt x="48021" y="38813"/>
                    <a:pt x="47477" y="38228"/>
                    <a:pt x="47393" y="38018"/>
                  </a:cubicBezTo>
                  <a:lnTo>
                    <a:pt x="47749" y="38018"/>
                  </a:lnTo>
                  <a:cubicBezTo>
                    <a:pt x="48230" y="38290"/>
                    <a:pt x="48795" y="38939"/>
                    <a:pt x="49046" y="39148"/>
                  </a:cubicBezTo>
                  <a:cubicBezTo>
                    <a:pt x="49062" y="39170"/>
                    <a:pt x="49081" y="39179"/>
                    <a:pt x="49100" y="39179"/>
                  </a:cubicBezTo>
                  <a:cubicBezTo>
                    <a:pt x="49153" y="39179"/>
                    <a:pt x="49202" y="39106"/>
                    <a:pt x="49171" y="39044"/>
                  </a:cubicBezTo>
                  <a:cubicBezTo>
                    <a:pt x="49046" y="38813"/>
                    <a:pt x="48627" y="38416"/>
                    <a:pt x="48941" y="38374"/>
                  </a:cubicBezTo>
                  <a:cubicBezTo>
                    <a:pt x="48955" y="38371"/>
                    <a:pt x="48970" y="38369"/>
                    <a:pt x="48985" y="38369"/>
                  </a:cubicBezTo>
                  <a:cubicBezTo>
                    <a:pt x="49271" y="38369"/>
                    <a:pt x="49804" y="38900"/>
                    <a:pt x="49904" y="38960"/>
                  </a:cubicBezTo>
                  <a:cubicBezTo>
                    <a:pt x="49924" y="38975"/>
                    <a:pt x="49946" y="38982"/>
                    <a:pt x="49966" y="38982"/>
                  </a:cubicBezTo>
                  <a:cubicBezTo>
                    <a:pt x="50028" y="38982"/>
                    <a:pt x="50077" y="38919"/>
                    <a:pt x="50029" y="38855"/>
                  </a:cubicBezTo>
                  <a:cubicBezTo>
                    <a:pt x="49832" y="38534"/>
                    <a:pt x="49808" y="38413"/>
                    <a:pt x="49882" y="38413"/>
                  </a:cubicBezTo>
                  <a:cubicBezTo>
                    <a:pt x="50085" y="38413"/>
                    <a:pt x="51012" y="39300"/>
                    <a:pt x="51180" y="39483"/>
                  </a:cubicBezTo>
                  <a:cubicBezTo>
                    <a:pt x="51202" y="39505"/>
                    <a:pt x="51225" y="39514"/>
                    <a:pt x="51246" y="39514"/>
                  </a:cubicBezTo>
                  <a:cubicBezTo>
                    <a:pt x="51307" y="39514"/>
                    <a:pt x="51352" y="39440"/>
                    <a:pt x="51306" y="39378"/>
                  </a:cubicBezTo>
                  <a:cubicBezTo>
                    <a:pt x="51264" y="39274"/>
                    <a:pt x="50762" y="38688"/>
                    <a:pt x="50762" y="38500"/>
                  </a:cubicBezTo>
                  <a:lnTo>
                    <a:pt x="50762" y="38500"/>
                  </a:lnTo>
                  <a:cubicBezTo>
                    <a:pt x="50762" y="38688"/>
                    <a:pt x="51787" y="39274"/>
                    <a:pt x="51975" y="39462"/>
                  </a:cubicBezTo>
                  <a:cubicBezTo>
                    <a:pt x="51991" y="39483"/>
                    <a:pt x="52010" y="39493"/>
                    <a:pt x="52028" y="39493"/>
                  </a:cubicBezTo>
                  <a:cubicBezTo>
                    <a:pt x="52082" y="39493"/>
                    <a:pt x="52132" y="39415"/>
                    <a:pt x="52101" y="39337"/>
                  </a:cubicBezTo>
                  <a:cubicBezTo>
                    <a:pt x="52038" y="39253"/>
                    <a:pt x="51306" y="38374"/>
                    <a:pt x="51306" y="38374"/>
                  </a:cubicBezTo>
                  <a:cubicBezTo>
                    <a:pt x="51318" y="38363"/>
                    <a:pt x="51336" y="38357"/>
                    <a:pt x="51357" y="38357"/>
                  </a:cubicBezTo>
                  <a:cubicBezTo>
                    <a:pt x="51653" y="38357"/>
                    <a:pt x="52716" y="39365"/>
                    <a:pt x="52833" y="39462"/>
                  </a:cubicBezTo>
                  <a:cubicBezTo>
                    <a:pt x="52854" y="39483"/>
                    <a:pt x="52878" y="39493"/>
                    <a:pt x="52901" y="39493"/>
                  </a:cubicBezTo>
                  <a:cubicBezTo>
                    <a:pt x="52967" y="39493"/>
                    <a:pt x="53021" y="39415"/>
                    <a:pt x="52959" y="39337"/>
                  </a:cubicBezTo>
                  <a:cubicBezTo>
                    <a:pt x="52854" y="39211"/>
                    <a:pt x="52289" y="38437"/>
                    <a:pt x="52289" y="38437"/>
                  </a:cubicBezTo>
                  <a:cubicBezTo>
                    <a:pt x="52296" y="38431"/>
                    <a:pt x="52306" y="38428"/>
                    <a:pt x="52319" y="38428"/>
                  </a:cubicBezTo>
                  <a:cubicBezTo>
                    <a:pt x="52328" y="38428"/>
                    <a:pt x="52338" y="38429"/>
                    <a:pt x="52350" y="38432"/>
                  </a:cubicBezTo>
                  <a:lnTo>
                    <a:pt x="52350" y="38432"/>
                  </a:lnTo>
                  <a:cubicBezTo>
                    <a:pt x="52220" y="38368"/>
                    <a:pt x="52093" y="38308"/>
                    <a:pt x="51975" y="38249"/>
                  </a:cubicBezTo>
                  <a:cubicBezTo>
                    <a:pt x="51953" y="38235"/>
                    <a:pt x="51932" y="38230"/>
                    <a:pt x="51913" y="38230"/>
                  </a:cubicBezTo>
                  <a:cubicBezTo>
                    <a:pt x="51843" y="38230"/>
                    <a:pt x="51804" y="38312"/>
                    <a:pt x="51870" y="38395"/>
                  </a:cubicBezTo>
                  <a:cubicBezTo>
                    <a:pt x="51933" y="38500"/>
                    <a:pt x="52101" y="38688"/>
                    <a:pt x="52289" y="38876"/>
                  </a:cubicBezTo>
                  <a:cubicBezTo>
                    <a:pt x="51933" y="38562"/>
                    <a:pt x="51452" y="38374"/>
                    <a:pt x="51054" y="38186"/>
                  </a:cubicBezTo>
                  <a:cubicBezTo>
                    <a:pt x="51038" y="38179"/>
                    <a:pt x="51022" y="38176"/>
                    <a:pt x="51007" y="38176"/>
                  </a:cubicBezTo>
                  <a:cubicBezTo>
                    <a:pt x="50927" y="38176"/>
                    <a:pt x="50879" y="38259"/>
                    <a:pt x="50950" y="38311"/>
                  </a:cubicBezTo>
                  <a:cubicBezTo>
                    <a:pt x="51054" y="38416"/>
                    <a:pt x="51138" y="38562"/>
                    <a:pt x="51243" y="38688"/>
                  </a:cubicBezTo>
                  <a:cubicBezTo>
                    <a:pt x="50992" y="38521"/>
                    <a:pt x="50762" y="38395"/>
                    <a:pt x="50531" y="38228"/>
                  </a:cubicBezTo>
                  <a:cubicBezTo>
                    <a:pt x="50518" y="38221"/>
                    <a:pt x="50505" y="38218"/>
                    <a:pt x="50492" y="38218"/>
                  </a:cubicBezTo>
                  <a:cubicBezTo>
                    <a:pt x="50425" y="38218"/>
                    <a:pt x="50371" y="38304"/>
                    <a:pt x="50406" y="38374"/>
                  </a:cubicBezTo>
                  <a:cubicBezTo>
                    <a:pt x="50531" y="38583"/>
                    <a:pt x="50657" y="38751"/>
                    <a:pt x="50782" y="38960"/>
                  </a:cubicBezTo>
                  <a:cubicBezTo>
                    <a:pt x="50741" y="38918"/>
                    <a:pt x="50678" y="38897"/>
                    <a:pt x="50636" y="38834"/>
                  </a:cubicBezTo>
                  <a:cubicBezTo>
                    <a:pt x="50301" y="38583"/>
                    <a:pt x="49925" y="38374"/>
                    <a:pt x="49527" y="38165"/>
                  </a:cubicBezTo>
                  <a:cubicBezTo>
                    <a:pt x="49516" y="38157"/>
                    <a:pt x="49503" y="38154"/>
                    <a:pt x="49491" y="38154"/>
                  </a:cubicBezTo>
                  <a:cubicBezTo>
                    <a:pt x="49437" y="38154"/>
                    <a:pt x="49384" y="38222"/>
                    <a:pt x="49402" y="38290"/>
                  </a:cubicBezTo>
                  <a:cubicBezTo>
                    <a:pt x="49544" y="38549"/>
                    <a:pt x="49718" y="38696"/>
                    <a:pt x="49717" y="38696"/>
                  </a:cubicBezTo>
                  <a:cubicBezTo>
                    <a:pt x="49716" y="38696"/>
                    <a:pt x="49648" y="38640"/>
                    <a:pt x="49464" y="38521"/>
                  </a:cubicBezTo>
                  <a:cubicBezTo>
                    <a:pt x="49192" y="38374"/>
                    <a:pt x="48962" y="38228"/>
                    <a:pt x="48669" y="38123"/>
                  </a:cubicBezTo>
                  <a:lnTo>
                    <a:pt x="48669" y="38123"/>
                  </a:lnTo>
                  <a:cubicBezTo>
                    <a:pt x="50134" y="38165"/>
                    <a:pt x="51598" y="38165"/>
                    <a:pt x="53063" y="38186"/>
                  </a:cubicBezTo>
                  <a:cubicBezTo>
                    <a:pt x="52979" y="38207"/>
                    <a:pt x="52959" y="38269"/>
                    <a:pt x="52979" y="38311"/>
                  </a:cubicBezTo>
                  <a:cubicBezTo>
                    <a:pt x="53084" y="38521"/>
                    <a:pt x="53189" y="38793"/>
                    <a:pt x="53335" y="39002"/>
                  </a:cubicBezTo>
                  <a:cubicBezTo>
                    <a:pt x="53112" y="38834"/>
                    <a:pt x="52859" y="38691"/>
                    <a:pt x="52608" y="38561"/>
                  </a:cubicBezTo>
                  <a:lnTo>
                    <a:pt x="52608" y="38561"/>
                  </a:lnTo>
                  <a:cubicBezTo>
                    <a:pt x="53090" y="38863"/>
                    <a:pt x="53937" y="39572"/>
                    <a:pt x="53984" y="39588"/>
                  </a:cubicBezTo>
                  <a:cubicBezTo>
                    <a:pt x="54008" y="39607"/>
                    <a:pt x="54032" y="39615"/>
                    <a:pt x="54054" y="39615"/>
                  </a:cubicBezTo>
                  <a:cubicBezTo>
                    <a:pt x="54127" y="39615"/>
                    <a:pt x="54174" y="39526"/>
                    <a:pt x="54109" y="39462"/>
                  </a:cubicBezTo>
                  <a:cubicBezTo>
                    <a:pt x="54005" y="39358"/>
                    <a:pt x="53251" y="38521"/>
                    <a:pt x="53377" y="38374"/>
                  </a:cubicBezTo>
                  <a:cubicBezTo>
                    <a:pt x="53389" y="38360"/>
                    <a:pt x="53405" y="38353"/>
                    <a:pt x="53423" y="38351"/>
                  </a:cubicBezTo>
                  <a:lnTo>
                    <a:pt x="53423" y="38351"/>
                  </a:lnTo>
                  <a:cubicBezTo>
                    <a:pt x="53533" y="38416"/>
                    <a:pt x="53640" y="38483"/>
                    <a:pt x="53745" y="38553"/>
                  </a:cubicBezTo>
                  <a:lnTo>
                    <a:pt x="53745" y="38553"/>
                  </a:lnTo>
                  <a:cubicBezTo>
                    <a:pt x="53618" y="38437"/>
                    <a:pt x="53505" y="38351"/>
                    <a:pt x="53431" y="38351"/>
                  </a:cubicBezTo>
                  <a:cubicBezTo>
                    <a:pt x="53428" y="38351"/>
                    <a:pt x="53426" y="38351"/>
                    <a:pt x="53423" y="38351"/>
                  </a:cubicBezTo>
                  <a:lnTo>
                    <a:pt x="53423" y="38351"/>
                  </a:lnTo>
                  <a:cubicBezTo>
                    <a:pt x="53326" y="38294"/>
                    <a:pt x="53227" y="38239"/>
                    <a:pt x="53126" y="38186"/>
                  </a:cubicBezTo>
                  <a:lnTo>
                    <a:pt x="53858" y="38186"/>
                  </a:lnTo>
                  <a:cubicBezTo>
                    <a:pt x="53921" y="38416"/>
                    <a:pt x="54026" y="38625"/>
                    <a:pt x="54130" y="38834"/>
                  </a:cubicBezTo>
                  <a:cubicBezTo>
                    <a:pt x="54005" y="38734"/>
                    <a:pt x="53877" y="38641"/>
                    <a:pt x="53745" y="38553"/>
                  </a:cubicBezTo>
                  <a:lnTo>
                    <a:pt x="53745" y="38553"/>
                  </a:lnTo>
                  <a:cubicBezTo>
                    <a:pt x="54010" y="38796"/>
                    <a:pt x="54334" y="39170"/>
                    <a:pt x="54473" y="39170"/>
                  </a:cubicBezTo>
                  <a:cubicBezTo>
                    <a:pt x="54477" y="39170"/>
                    <a:pt x="54482" y="39170"/>
                    <a:pt x="54486" y="39169"/>
                  </a:cubicBezTo>
                  <a:cubicBezTo>
                    <a:pt x="54611" y="39378"/>
                    <a:pt x="54758" y="39567"/>
                    <a:pt x="54946" y="39755"/>
                  </a:cubicBezTo>
                  <a:cubicBezTo>
                    <a:pt x="54968" y="39777"/>
                    <a:pt x="54993" y="39786"/>
                    <a:pt x="55016" y="39786"/>
                  </a:cubicBezTo>
                  <a:cubicBezTo>
                    <a:pt x="55084" y="39786"/>
                    <a:pt x="55145" y="39712"/>
                    <a:pt x="55114" y="39650"/>
                  </a:cubicBezTo>
                  <a:cubicBezTo>
                    <a:pt x="54925" y="39420"/>
                    <a:pt x="54737" y="39211"/>
                    <a:pt x="54549" y="39023"/>
                  </a:cubicBezTo>
                  <a:lnTo>
                    <a:pt x="54549" y="38939"/>
                  </a:lnTo>
                  <a:cubicBezTo>
                    <a:pt x="54506" y="38641"/>
                    <a:pt x="54213" y="38246"/>
                    <a:pt x="54271" y="38246"/>
                  </a:cubicBezTo>
                  <a:cubicBezTo>
                    <a:pt x="54272" y="38246"/>
                    <a:pt x="54273" y="38246"/>
                    <a:pt x="54275" y="38246"/>
                  </a:cubicBezTo>
                  <a:lnTo>
                    <a:pt x="54275" y="38246"/>
                  </a:lnTo>
                  <a:cubicBezTo>
                    <a:pt x="54254" y="38226"/>
                    <a:pt x="54233" y="38205"/>
                    <a:pt x="54214" y="38186"/>
                  </a:cubicBezTo>
                  <a:lnTo>
                    <a:pt x="54925" y="38186"/>
                  </a:lnTo>
                  <a:cubicBezTo>
                    <a:pt x="54998" y="38384"/>
                    <a:pt x="55117" y="38801"/>
                    <a:pt x="55269" y="39113"/>
                  </a:cubicBezTo>
                  <a:lnTo>
                    <a:pt x="55269" y="39113"/>
                  </a:lnTo>
                  <a:cubicBezTo>
                    <a:pt x="55494" y="39333"/>
                    <a:pt x="55707" y="39562"/>
                    <a:pt x="55909" y="39797"/>
                  </a:cubicBezTo>
                  <a:cubicBezTo>
                    <a:pt x="55925" y="39819"/>
                    <a:pt x="55946" y="39828"/>
                    <a:pt x="55968" y="39828"/>
                  </a:cubicBezTo>
                  <a:cubicBezTo>
                    <a:pt x="56026" y="39828"/>
                    <a:pt x="56086" y="39759"/>
                    <a:pt x="56055" y="39713"/>
                  </a:cubicBezTo>
                  <a:cubicBezTo>
                    <a:pt x="55888" y="39504"/>
                    <a:pt x="55176" y="38458"/>
                    <a:pt x="55344" y="38374"/>
                  </a:cubicBezTo>
                  <a:cubicBezTo>
                    <a:pt x="55345" y="38373"/>
                    <a:pt x="55346" y="38373"/>
                    <a:pt x="55347" y="38373"/>
                  </a:cubicBezTo>
                  <a:cubicBezTo>
                    <a:pt x="55354" y="38373"/>
                    <a:pt x="55368" y="38381"/>
                    <a:pt x="55388" y="38396"/>
                  </a:cubicBezTo>
                  <a:lnTo>
                    <a:pt x="55388" y="38396"/>
                  </a:lnTo>
                  <a:cubicBezTo>
                    <a:pt x="55317" y="38334"/>
                    <a:pt x="55246" y="38271"/>
                    <a:pt x="55176" y="38207"/>
                  </a:cubicBezTo>
                  <a:lnTo>
                    <a:pt x="55679" y="38207"/>
                  </a:lnTo>
                  <a:cubicBezTo>
                    <a:pt x="55761" y="38453"/>
                    <a:pt x="55843" y="38698"/>
                    <a:pt x="55944" y="38925"/>
                  </a:cubicBezTo>
                  <a:lnTo>
                    <a:pt x="55944" y="38925"/>
                  </a:lnTo>
                  <a:cubicBezTo>
                    <a:pt x="55929" y="38909"/>
                    <a:pt x="55914" y="38894"/>
                    <a:pt x="55898" y="38879"/>
                  </a:cubicBezTo>
                  <a:lnTo>
                    <a:pt x="55898" y="38879"/>
                  </a:lnTo>
                  <a:cubicBezTo>
                    <a:pt x="55916" y="38899"/>
                    <a:pt x="55934" y="38919"/>
                    <a:pt x="55951" y="38939"/>
                  </a:cubicBezTo>
                  <a:cubicBezTo>
                    <a:pt x="55948" y="38934"/>
                    <a:pt x="55946" y="38929"/>
                    <a:pt x="55944" y="38925"/>
                  </a:cubicBezTo>
                  <a:lnTo>
                    <a:pt x="55944" y="38925"/>
                  </a:lnTo>
                  <a:cubicBezTo>
                    <a:pt x="56241" y="39224"/>
                    <a:pt x="56547" y="39546"/>
                    <a:pt x="56599" y="39609"/>
                  </a:cubicBezTo>
                  <a:cubicBezTo>
                    <a:pt x="56615" y="39620"/>
                    <a:pt x="56632" y="39626"/>
                    <a:pt x="56649" y="39626"/>
                  </a:cubicBezTo>
                  <a:cubicBezTo>
                    <a:pt x="56723" y="39626"/>
                    <a:pt x="56793" y="39530"/>
                    <a:pt x="56725" y="39462"/>
                  </a:cubicBezTo>
                  <a:cubicBezTo>
                    <a:pt x="56600" y="39316"/>
                    <a:pt x="55914" y="38465"/>
                    <a:pt x="56157" y="38375"/>
                  </a:cubicBezTo>
                  <a:lnTo>
                    <a:pt x="56157" y="38375"/>
                  </a:lnTo>
                  <a:cubicBezTo>
                    <a:pt x="56088" y="38313"/>
                    <a:pt x="56024" y="38256"/>
                    <a:pt x="55972" y="38207"/>
                  </a:cubicBezTo>
                  <a:lnTo>
                    <a:pt x="56474" y="38207"/>
                  </a:lnTo>
                  <a:cubicBezTo>
                    <a:pt x="56635" y="38481"/>
                    <a:pt x="56834" y="38806"/>
                    <a:pt x="56907" y="38939"/>
                  </a:cubicBezTo>
                  <a:lnTo>
                    <a:pt x="56907" y="38939"/>
                  </a:lnTo>
                  <a:cubicBezTo>
                    <a:pt x="57057" y="39076"/>
                    <a:pt x="57177" y="39189"/>
                    <a:pt x="57206" y="39211"/>
                  </a:cubicBezTo>
                  <a:cubicBezTo>
                    <a:pt x="57221" y="39226"/>
                    <a:pt x="57239" y="39233"/>
                    <a:pt x="57257" y="39233"/>
                  </a:cubicBezTo>
                  <a:cubicBezTo>
                    <a:pt x="57312" y="39233"/>
                    <a:pt x="57368" y="39170"/>
                    <a:pt x="57352" y="39106"/>
                  </a:cubicBezTo>
                  <a:cubicBezTo>
                    <a:pt x="57311" y="38939"/>
                    <a:pt x="57018" y="38374"/>
                    <a:pt x="56829" y="38081"/>
                  </a:cubicBezTo>
                  <a:lnTo>
                    <a:pt x="56850" y="38081"/>
                  </a:lnTo>
                  <a:cubicBezTo>
                    <a:pt x="56902" y="38120"/>
                    <a:pt x="56961" y="38166"/>
                    <a:pt x="57026" y="38215"/>
                  </a:cubicBezTo>
                  <a:lnTo>
                    <a:pt x="57026" y="38215"/>
                  </a:lnTo>
                  <a:cubicBezTo>
                    <a:pt x="57023" y="38212"/>
                    <a:pt x="57020" y="38209"/>
                    <a:pt x="57018" y="38207"/>
                  </a:cubicBezTo>
                  <a:lnTo>
                    <a:pt x="57415" y="38207"/>
                  </a:lnTo>
                  <a:lnTo>
                    <a:pt x="57645" y="38604"/>
                  </a:lnTo>
                  <a:cubicBezTo>
                    <a:pt x="57624" y="38583"/>
                    <a:pt x="57583" y="38583"/>
                    <a:pt x="57541" y="38562"/>
                  </a:cubicBezTo>
                  <a:cubicBezTo>
                    <a:pt x="57484" y="38537"/>
                    <a:pt x="57426" y="38508"/>
                    <a:pt x="57370" y="38475"/>
                  </a:cubicBezTo>
                  <a:lnTo>
                    <a:pt x="57370" y="38475"/>
                  </a:lnTo>
                  <a:cubicBezTo>
                    <a:pt x="57682" y="38710"/>
                    <a:pt x="57991" y="38942"/>
                    <a:pt x="58043" y="38981"/>
                  </a:cubicBezTo>
                  <a:cubicBezTo>
                    <a:pt x="58053" y="38987"/>
                    <a:pt x="58064" y="38990"/>
                    <a:pt x="58075" y="38990"/>
                  </a:cubicBezTo>
                  <a:cubicBezTo>
                    <a:pt x="58135" y="38990"/>
                    <a:pt x="58204" y="38905"/>
                    <a:pt x="58169" y="38834"/>
                  </a:cubicBezTo>
                  <a:cubicBezTo>
                    <a:pt x="58001" y="38583"/>
                    <a:pt x="57729" y="38353"/>
                    <a:pt x="57959" y="38269"/>
                  </a:cubicBezTo>
                  <a:cubicBezTo>
                    <a:pt x="57974" y="38264"/>
                    <a:pt x="57989" y="38261"/>
                    <a:pt x="58006" y="38261"/>
                  </a:cubicBezTo>
                  <a:cubicBezTo>
                    <a:pt x="58238" y="38261"/>
                    <a:pt x="58700" y="38758"/>
                    <a:pt x="58817" y="38855"/>
                  </a:cubicBezTo>
                  <a:cubicBezTo>
                    <a:pt x="58838" y="38877"/>
                    <a:pt x="58864" y="38886"/>
                    <a:pt x="58889" y="38886"/>
                  </a:cubicBezTo>
                  <a:cubicBezTo>
                    <a:pt x="58962" y="38886"/>
                    <a:pt x="59031" y="38808"/>
                    <a:pt x="58985" y="38730"/>
                  </a:cubicBezTo>
                  <a:lnTo>
                    <a:pt x="58608" y="38207"/>
                  </a:lnTo>
                  <a:cubicBezTo>
                    <a:pt x="58608" y="38165"/>
                    <a:pt x="58629" y="38102"/>
                    <a:pt x="58629" y="38081"/>
                  </a:cubicBezTo>
                  <a:lnTo>
                    <a:pt x="58880" y="38081"/>
                  </a:lnTo>
                  <a:cubicBezTo>
                    <a:pt x="58817" y="38186"/>
                    <a:pt x="58838" y="38207"/>
                    <a:pt x="58943" y="38416"/>
                  </a:cubicBezTo>
                  <a:cubicBezTo>
                    <a:pt x="58985" y="38437"/>
                    <a:pt x="59005" y="38479"/>
                    <a:pt x="59026" y="38479"/>
                  </a:cubicBezTo>
                  <a:lnTo>
                    <a:pt x="59194" y="38479"/>
                  </a:lnTo>
                  <a:cubicBezTo>
                    <a:pt x="59298" y="38479"/>
                    <a:pt x="59319" y="38332"/>
                    <a:pt x="59236" y="38290"/>
                  </a:cubicBezTo>
                  <a:cubicBezTo>
                    <a:pt x="59131" y="38207"/>
                    <a:pt x="59005" y="38165"/>
                    <a:pt x="58901" y="38102"/>
                  </a:cubicBezTo>
                  <a:lnTo>
                    <a:pt x="59319" y="38102"/>
                  </a:lnTo>
                  <a:cubicBezTo>
                    <a:pt x="59403" y="38165"/>
                    <a:pt x="59508" y="38186"/>
                    <a:pt x="59570" y="38228"/>
                  </a:cubicBezTo>
                  <a:cubicBezTo>
                    <a:pt x="59593" y="38241"/>
                    <a:pt x="59614" y="38247"/>
                    <a:pt x="59634" y="38247"/>
                  </a:cubicBezTo>
                  <a:cubicBezTo>
                    <a:pt x="59706" y="38247"/>
                    <a:pt x="59754" y="38168"/>
                    <a:pt x="59738" y="38102"/>
                  </a:cubicBezTo>
                  <a:lnTo>
                    <a:pt x="60826" y="38102"/>
                  </a:lnTo>
                  <a:cubicBezTo>
                    <a:pt x="58169" y="39399"/>
                    <a:pt x="55553" y="40508"/>
                    <a:pt x="53042" y="41826"/>
                  </a:cubicBezTo>
                  <a:cubicBezTo>
                    <a:pt x="50741" y="43019"/>
                    <a:pt x="48439" y="44442"/>
                    <a:pt x="46744" y="46430"/>
                  </a:cubicBezTo>
                  <a:lnTo>
                    <a:pt x="46661" y="46430"/>
                  </a:lnTo>
                  <a:cubicBezTo>
                    <a:pt x="46661" y="46346"/>
                    <a:pt x="46640" y="46304"/>
                    <a:pt x="46535" y="46241"/>
                  </a:cubicBezTo>
                  <a:cubicBezTo>
                    <a:pt x="42057" y="43982"/>
                    <a:pt x="37663" y="41596"/>
                    <a:pt x="33248" y="39190"/>
                  </a:cubicBezTo>
                  <a:cubicBezTo>
                    <a:pt x="32997" y="38981"/>
                    <a:pt x="32767" y="38730"/>
                    <a:pt x="32558" y="38521"/>
                  </a:cubicBezTo>
                  <a:cubicBezTo>
                    <a:pt x="32430" y="38392"/>
                    <a:pt x="32285" y="38311"/>
                    <a:pt x="32290" y="38311"/>
                  </a:cubicBezTo>
                  <a:cubicBezTo>
                    <a:pt x="32293" y="38311"/>
                    <a:pt x="32354" y="38343"/>
                    <a:pt x="32516" y="38416"/>
                  </a:cubicBezTo>
                  <a:cubicBezTo>
                    <a:pt x="33248" y="38730"/>
                    <a:pt x="33918" y="39232"/>
                    <a:pt x="34629" y="39630"/>
                  </a:cubicBezTo>
                  <a:cubicBezTo>
                    <a:pt x="34641" y="39635"/>
                    <a:pt x="34652" y="39638"/>
                    <a:pt x="34662" y="39638"/>
                  </a:cubicBezTo>
                  <a:cubicBezTo>
                    <a:pt x="34723" y="39638"/>
                    <a:pt x="34749" y="39543"/>
                    <a:pt x="34713" y="39525"/>
                  </a:cubicBezTo>
                  <a:cubicBezTo>
                    <a:pt x="34428" y="39357"/>
                    <a:pt x="33098" y="38372"/>
                    <a:pt x="33158" y="38372"/>
                  </a:cubicBezTo>
                  <a:cubicBezTo>
                    <a:pt x="33173" y="38372"/>
                    <a:pt x="33274" y="38433"/>
                    <a:pt x="33500" y="38583"/>
                  </a:cubicBezTo>
                  <a:cubicBezTo>
                    <a:pt x="34232" y="39085"/>
                    <a:pt x="34985" y="39546"/>
                    <a:pt x="35717" y="40027"/>
                  </a:cubicBezTo>
                  <a:cubicBezTo>
                    <a:pt x="35729" y="40033"/>
                    <a:pt x="35740" y="40035"/>
                    <a:pt x="35751" y="40035"/>
                  </a:cubicBezTo>
                  <a:cubicBezTo>
                    <a:pt x="35816" y="40035"/>
                    <a:pt x="35855" y="39935"/>
                    <a:pt x="35801" y="39881"/>
                  </a:cubicBezTo>
                  <a:cubicBezTo>
                    <a:pt x="35404" y="39567"/>
                    <a:pt x="35048" y="39253"/>
                    <a:pt x="34713" y="38897"/>
                  </a:cubicBezTo>
                  <a:cubicBezTo>
                    <a:pt x="34624" y="38808"/>
                    <a:pt x="33860" y="38121"/>
                    <a:pt x="34061" y="38121"/>
                  </a:cubicBezTo>
                  <a:cubicBezTo>
                    <a:pt x="34095" y="38121"/>
                    <a:pt x="34156" y="38140"/>
                    <a:pt x="34253" y="38186"/>
                  </a:cubicBezTo>
                  <a:cubicBezTo>
                    <a:pt x="35048" y="38562"/>
                    <a:pt x="35864" y="39358"/>
                    <a:pt x="36554" y="39881"/>
                  </a:cubicBezTo>
                  <a:cubicBezTo>
                    <a:pt x="36568" y="39894"/>
                    <a:pt x="36584" y="39900"/>
                    <a:pt x="36599" y="39900"/>
                  </a:cubicBezTo>
                  <a:cubicBezTo>
                    <a:pt x="36655" y="39900"/>
                    <a:pt x="36708" y="39825"/>
                    <a:pt x="36659" y="39776"/>
                  </a:cubicBezTo>
                  <a:cubicBezTo>
                    <a:pt x="36324" y="39337"/>
                    <a:pt x="36031" y="38834"/>
                    <a:pt x="35676" y="38416"/>
                  </a:cubicBezTo>
                  <a:cubicBezTo>
                    <a:pt x="35560" y="38287"/>
                    <a:pt x="35357" y="38080"/>
                    <a:pt x="35359" y="38080"/>
                  </a:cubicBezTo>
                  <a:lnTo>
                    <a:pt x="35359" y="38080"/>
                  </a:lnTo>
                  <a:cubicBezTo>
                    <a:pt x="35360" y="38080"/>
                    <a:pt x="35442" y="38161"/>
                    <a:pt x="35676" y="38395"/>
                  </a:cubicBezTo>
                  <a:cubicBezTo>
                    <a:pt x="36241" y="39002"/>
                    <a:pt x="37036" y="39462"/>
                    <a:pt x="37705" y="39943"/>
                  </a:cubicBezTo>
                  <a:cubicBezTo>
                    <a:pt x="37717" y="39949"/>
                    <a:pt x="37728" y="39952"/>
                    <a:pt x="37739" y="39952"/>
                  </a:cubicBezTo>
                  <a:cubicBezTo>
                    <a:pt x="37809" y="39952"/>
                    <a:pt x="37864" y="39851"/>
                    <a:pt x="37810" y="39797"/>
                  </a:cubicBezTo>
                  <a:cubicBezTo>
                    <a:pt x="37559" y="39567"/>
                    <a:pt x="37266" y="39316"/>
                    <a:pt x="37036" y="39044"/>
                  </a:cubicBezTo>
                  <a:cubicBezTo>
                    <a:pt x="36826" y="38813"/>
                    <a:pt x="36513" y="38228"/>
                    <a:pt x="36303" y="37997"/>
                  </a:cubicBezTo>
                  <a:lnTo>
                    <a:pt x="36345" y="37997"/>
                  </a:lnTo>
                  <a:cubicBezTo>
                    <a:pt x="37036" y="38395"/>
                    <a:pt x="37789" y="39190"/>
                    <a:pt x="38375" y="39650"/>
                  </a:cubicBezTo>
                  <a:cubicBezTo>
                    <a:pt x="38387" y="39663"/>
                    <a:pt x="38401" y="39668"/>
                    <a:pt x="38414" y="39668"/>
                  </a:cubicBezTo>
                  <a:cubicBezTo>
                    <a:pt x="38472" y="39668"/>
                    <a:pt x="38530" y="39580"/>
                    <a:pt x="38479" y="39546"/>
                  </a:cubicBezTo>
                  <a:cubicBezTo>
                    <a:pt x="38207" y="39316"/>
                    <a:pt x="37956" y="39044"/>
                    <a:pt x="37705" y="38751"/>
                  </a:cubicBezTo>
                  <a:cubicBezTo>
                    <a:pt x="37538" y="38521"/>
                    <a:pt x="37350" y="38290"/>
                    <a:pt x="37182" y="38060"/>
                  </a:cubicBezTo>
                  <a:cubicBezTo>
                    <a:pt x="37182" y="38060"/>
                    <a:pt x="37182" y="38018"/>
                    <a:pt x="37161" y="38018"/>
                  </a:cubicBezTo>
                  <a:lnTo>
                    <a:pt x="37266" y="38018"/>
                  </a:lnTo>
                  <a:cubicBezTo>
                    <a:pt x="37580" y="38186"/>
                    <a:pt x="37998" y="38688"/>
                    <a:pt x="38207" y="38834"/>
                  </a:cubicBezTo>
                  <a:cubicBezTo>
                    <a:pt x="38584" y="39127"/>
                    <a:pt x="38919" y="39420"/>
                    <a:pt x="39274" y="39692"/>
                  </a:cubicBezTo>
                  <a:cubicBezTo>
                    <a:pt x="39290" y="39708"/>
                    <a:pt x="39309" y="39714"/>
                    <a:pt x="39328" y="39714"/>
                  </a:cubicBezTo>
                  <a:cubicBezTo>
                    <a:pt x="39389" y="39714"/>
                    <a:pt x="39453" y="39651"/>
                    <a:pt x="39421" y="39588"/>
                  </a:cubicBezTo>
                  <a:cubicBezTo>
                    <a:pt x="39170" y="39274"/>
                    <a:pt x="38312" y="38500"/>
                    <a:pt x="38270" y="38102"/>
                  </a:cubicBezTo>
                  <a:lnTo>
                    <a:pt x="38270" y="38102"/>
                  </a:lnTo>
                  <a:cubicBezTo>
                    <a:pt x="38291" y="38269"/>
                    <a:pt x="39044" y="38709"/>
                    <a:pt x="39233" y="38855"/>
                  </a:cubicBezTo>
                  <a:cubicBezTo>
                    <a:pt x="39546" y="39127"/>
                    <a:pt x="39839" y="39420"/>
                    <a:pt x="40111" y="39692"/>
                  </a:cubicBezTo>
                  <a:cubicBezTo>
                    <a:pt x="40127" y="39708"/>
                    <a:pt x="40146" y="39714"/>
                    <a:pt x="40165" y="39714"/>
                  </a:cubicBezTo>
                  <a:cubicBezTo>
                    <a:pt x="40226" y="39714"/>
                    <a:pt x="40290" y="39651"/>
                    <a:pt x="40258" y="39588"/>
                  </a:cubicBezTo>
                  <a:cubicBezTo>
                    <a:pt x="40153" y="39462"/>
                    <a:pt x="39484" y="38793"/>
                    <a:pt x="39484" y="38625"/>
                  </a:cubicBezTo>
                  <a:lnTo>
                    <a:pt x="39484" y="38625"/>
                  </a:lnTo>
                  <a:cubicBezTo>
                    <a:pt x="39484" y="38709"/>
                    <a:pt x="40739" y="39567"/>
                    <a:pt x="40948" y="39776"/>
                  </a:cubicBezTo>
                  <a:cubicBezTo>
                    <a:pt x="40969" y="39791"/>
                    <a:pt x="40989" y="39798"/>
                    <a:pt x="41008" y="39798"/>
                  </a:cubicBezTo>
                  <a:cubicBezTo>
                    <a:pt x="41064" y="39798"/>
                    <a:pt x="41100" y="39735"/>
                    <a:pt x="41053" y="39671"/>
                  </a:cubicBezTo>
                  <a:cubicBezTo>
                    <a:pt x="40781" y="39337"/>
                    <a:pt x="39986" y="38688"/>
                    <a:pt x="39902" y="38269"/>
                  </a:cubicBezTo>
                  <a:cubicBezTo>
                    <a:pt x="39902" y="38267"/>
                    <a:pt x="39904" y="38265"/>
                    <a:pt x="39907" y="38265"/>
                  </a:cubicBezTo>
                  <a:cubicBezTo>
                    <a:pt x="39976" y="38265"/>
                    <a:pt x="40738" y="38870"/>
                    <a:pt x="41158" y="39169"/>
                  </a:cubicBezTo>
                  <a:cubicBezTo>
                    <a:pt x="41325" y="39337"/>
                    <a:pt x="41451" y="39525"/>
                    <a:pt x="41639" y="39671"/>
                  </a:cubicBezTo>
                  <a:cubicBezTo>
                    <a:pt x="41650" y="39693"/>
                    <a:pt x="41665" y="39702"/>
                    <a:pt x="41680" y="39702"/>
                  </a:cubicBezTo>
                  <a:cubicBezTo>
                    <a:pt x="41725" y="39702"/>
                    <a:pt x="41774" y="39629"/>
                    <a:pt x="41743" y="39567"/>
                  </a:cubicBezTo>
                  <a:cubicBezTo>
                    <a:pt x="41555" y="39358"/>
                    <a:pt x="41367" y="39169"/>
                    <a:pt x="41199" y="39002"/>
                  </a:cubicBezTo>
                  <a:cubicBezTo>
                    <a:pt x="40927" y="38604"/>
                    <a:pt x="40509" y="38018"/>
                    <a:pt x="40530" y="38018"/>
                  </a:cubicBezTo>
                  <a:cubicBezTo>
                    <a:pt x="40543" y="38011"/>
                    <a:pt x="40558" y="38008"/>
                    <a:pt x="40575" y="38008"/>
                  </a:cubicBezTo>
                  <a:cubicBezTo>
                    <a:pt x="40914" y="38008"/>
                    <a:pt x="42005" y="39327"/>
                    <a:pt x="42204" y="39546"/>
                  </a:cubicBezTo>
                  <a:cubicBezTo>
                    <a:pt x="42220" y="39568"/>
                    <a:pt x="42241" y="39577"/>
                    <a:pt x="42261" y="39577"/>
                  </a:cubicBezTo>
                  <a:cubicBezTo>
                    <a:pt x="42320" y="39577"/>
                    <a:pt x="42381" y="39503"/>
                    <a:pt x="42350" y="39441"/>
                  </a:cubicBezTo>
                  <a:cubicBezTo>
                    <a:pt x="42267" y="39358"/>
                    <a:pt x="42141" y="39169"/>
                    <a:pt x="41953" y="38960"/>
                  </a:cubicBezTo>
                  <a:cubicBezTo>
                    <a:pt x="41890" y="38897"/>
                    <a:pt x="41827" y="38813"/>
                    <a:pt x="41764" y="38751"/>
                  </a:cubicBezTo>
                  <a:cubicBezTo>
                    <a:pt x="41534" y="38500"/>
                    <a:pt x="41304" y="38207"/>
                    <a:pt x="41199" y="37997"/>
                  </a:cubicBezTo>
                  <a:lnTo>
                    <a:pt x="41409" y="37997"/>
                  </a:lnTo>
                  <a:cubicBezTo>
                    <a:pt x="41890" y="38437"/>
                    <a:pt x="42936" y="39337"/>
                    <a:pt x="43103" y="39525"/>
                  </a:cubicBezTo>
                  <a:cubicBezTo>
                    <a:pt x="43113" y="39539"/>
                    <a:pt x="43125" y="39544"/>
                    <a:pt x="43138" y="39544"/>
                  </a:cubicBezTo>
                  <a:cubicBezTo>
                    <a:pt x="43185" y="39544"/>
                    <a:pt x="43245" y="39469"/>
                    <a:pt x="43229" y="39420"/>
                  </a:cubicBezTo>
                  <a:cubicBezTo>
                    <a:pt x="43077" y="39098"/>
                    <a:pt x="42760" y="38777"/>
                    <a:pt x="42933" y="38777"/>
                  </a:cubicBezTo>
                  <a:cubicBezTo>
                    <a:pt x="42974" y="38777"/>
                    <a:pt x="43042" y="38795"/>
                    <a:pt x="43145" y="38834"/>
                  </a:cubicBezTo>
                  <a:cubicBezTo>
                    <a:pt x="43291" y="38887"/>
                    <a:pt x="43436" y="38978"/>
                    <a:pt x="43580" y="39086"/>
                  </a:cubicBezTo>
                  <a:lnTo>
                    <a:pt x="43580" y="39086"/>
                  </a:lnTo>
                  <a:cubicBezTo>
                    <a:pt x="43186" y="38772"/>
                    <a:pt x="42724" y="38389"/>
                    <a:pt x="42664" y="38353"/>
                  </a:cubicBezTo>
                  <a:cubicBezTo>
                    <a:pt x="42651" y="38347"/>
                    <a:pt x="42637" y="38344"/>
                    <a:pt x="42625" y="38344"/>
                  </a:cubicBezTo>
                  <a:cubicBezTo>
                    <a:pt x="42556" y="38344"/>
                    <a:pt x="42500" y="38426"/>
                    <a:pt x="42518" y="38479"/>
                  </a:cubicBezTo>
                  <a:cubicBezTo>
                    <a:pt x="42559" y="38561"/>
                    <a:pt x="42803" y="39191"/>
                    <a:pt x="42910" y="39191"/>
                  </a:cubicBezTo>
                  <a:cubicBezTo>
                    <a:pt x="42911" y="39191"/>
                    <a:pt x="42912" y="39191"/>
                    <a:pt x="42912" y="39191"/>
                  </a:cubicBezTo>
                  <a:lnTo>
                    <a:pt x="42912" y="39191"/>
                  </a:lnTo>
                  <a:cubicBezTo>
                    <a:pt x="42911" y="39191"/>
                    <a:pt x="42911" y="39191"/>
                    <a:pt x="42910" y="39191"/>
                  </a:cubicBezTo>
                  <a:cubicBezTo>
                    <a:pt x="42794" y="39191"/>
                    <a:pt x="42307" y="38582"/>
                    <a:pt x="42246" y="38500"/>
                  </a:cubicBezTo>
                  <a:cubicBezTo>
                    <a:pt x="42057" y="38353"/>
                    <a:pt x="41869" y="38186"/>
                    <a:pt x="41681" y="38060"/>
                  </a:cubicBezTo>
                  <a:lnTo>
                    <a:pt x="42999" y="38060"/>
                  </a:lnTo>
                  <a:cubicBezTo>
                    <a:pt x="42999" y="38060"/>
                    <a:pt x="42999" y="38081"/>
                    <a:pt x="43020" y="38081"/>
                  </a:cubicBezTo>
                  <a:cubicBezTo>
                    <a:pt x="43144" y="38268"/>
                    <a:pt x="44071" y="39504"/>
                    <a:pt x="44148" y="39504"/>
                  </a:cubicBezTo>
                  <a:cubicBezTo>
                    <a:pt x="44149" y="39504"/>
                    <a:pt x="44149" y="39504"/>
                    <a:pt x="44150" y="39504"/>
                  </a:cubicBezTo>
                  <a:lnTo>
                    <a:pt x="44150" y="39504"/>
                  </a:lnTo>
                  <a:cubicBezTo>
                    <a:pt x="44149" y="39504"/>
                    <a:pt x="44148" y="39504"/>
                    <a:pt x="44148" y="39504"/>
                  </a:cubicBezTo>
                  <a:cubicBezTo>
                    <a:pt x="44118" y="39504"/>
                    <a:pt x="43941" y="39372"/>
                    <a:pt x="43719" y="39197"/>
                  </a:cubicBezTo>
                  <a:lnTo>
                    <a:pt x="43719" y="39197"/>
                  </a:lnTo>
                  <a:cubicBezTo>
                    <a:pt x="43980" y="39413"/>
                    <a:pt x="44232" y="39668"/>
                    <a:pt x="44464" y="39839"/>
                  </a:cubicBezTo>
                  <a:cubicBezTo>
                    <a:pt x="44477" y="39845"/>
                    <a:pt x="44489" y="39848"/>
                    <a:pt x="44501" y="39848"/>
                  </a:cubicBezTo>
                  <a:cubicBezTo>
                    <a:pt x="44564" y="39848"/>
                    <a:pt x="44603" y="39763"/>
                    <a:pt x="44568" y="39692"/>
                  </a:cubicBezTo>
                  <a:cubicBezTo>
                    <a:pt x="44380" y="39483"/>
                    <a:pt x="43396" y="38479"/>
                    <a:pt x="43396" y="38228"/>
                  </a:cubicBezTo>
                  <a:cubicBezTo>
                    <a:pt x="43396" y="38227"/>
                    <a:pt x="43397" y="38227"/>
                    <a:pt x="43397" y="38227"/>
                  </a:cubicBezTo>
                  <a:cubicBezTo>
                    <a:pt x="43421" y="38227"/>
                    <a:pt x="44780" y="39359"/>
                    <a:pt x="45112" y="39567"/>
                  </a:cubicBezTo>
                  <a:cubicBezTo>
                    <a:pt x="45217" y="39671"/>
                    <a:pt x="45321" y="39776"/>
                    <a:pt x="45447" y="39881"/>
                  </a:cubicBezTo>
                  <a:cubicBezTo>
                    <a:pt x="45466" y="39900"/>
                    <a:pt x="45488" y="39908"/>
                    <a:pt x="45509" y="39908"/>
                  </a:cubicBezTo>
                  <a:cubicBezTo>
                    <a:pt x="45579" y="39908"/>
                    <a:pt x="45642" y="39819"/>
                    <a:pt x="45593" y="39755"/>
                  </a:cubicBezTo>
                  <a:cubicBezTo>
                    <a:pt x="45405" y="39588"/>
                    <a:pt x="45238" y="39420"/>
                    <a:pt x="45070" y="39253"/>
                  </a:cubicBezTo>
                  <a:cubicBezTo>
                    <a:pt x="44819" y="38897"/>
                    <a:pt x="44401" y="38374"/>
                    <a:pt x="44401" y="38374"/>
                  </a:cubicBezTo>
                  <a:lnTo>
                    <a:pt x="44401" y="38374"/>
                  </a:lnTo>
                  <a:cubicBezTo>
                    <a:pt x="44966" y="38479"/>
                    <a:pt x="45907" y="39358"/>
                    <a:pt x="46347" y="39671"/>
                  </a:cubicBezTo>
                  <a:cubicBezTo>
                    <a:pt x="46364" y="39685"/>
                    <a:pt x="46381" y="39691"/>
                    <a:pt x="46396" y="39691"/>
                  </a:cubicBezTo>
                  <a:cubicBezTo>
                    <a:pt x="46452" y="39691"/>
                    <a:pt x="46484" y="39612"/>
                    <a:pt x="46451" y="39546"/>
                  </a:cubicBezTo>
                  <a:cubicBezTo>
                    <a:pt x="46368" y="39441"/>
                    <a:pt x="45321" y="38123"/>
                    <a:pt x="45321" y="38123"/>
                  </a:cubicBezTo>
                  <a:cubicBezTo>
                    <a:pt x="45351" y="38102"/>
                    <a:pt x="45386" y="38093"/>
                    <a:pt x="45426" y="38093"/>
                  </a:cubicBezTo>
                  <a:cubicBezTo>
                    <a:pt x="45473" y="38093"/>
                    <a:pt x="45526" y="38106"/>
                    <a:pt x="45583" y="38130"/>
                  </a:cubicBezTo>
                  <a:lnTo>
                    <a:pt x="45583" y="38130"/>
                  </a:lnTo>
                  <a:cubicBezTo>
                    <a:pt x="45565" y="38121"/>
                    <a:pt x="45548" y="38111"/>
                    <a:pt x="45531" y="38102"/>
                  </a:cubicBezTo>
                  <a:lnTo>
                    <a:pt x="46137" y="38102"/>
                  </a:lnTo>
                  <a:cubicBezTo>
                    <a:pt x="46221" y="38290"/>
                    <a:pt x="46326" y="38479"/>
                    <a:pt x="46430" y="38625"/>
                  </a:cubicBezTo>
                  <a:cubicBezTo>
                    <a:pt x="46234" y="38504"/>
                    <a:pt x="46015" y="38372"/>
                    <a:pt x="45790" y="38245"/>
                  </a:cubicBezTo>
                  <a:lnTo>
                    <a:pt x="45790" y="38245"/>
                  </a:lnTo>
                  <a:cubicBezTo>
                    <a:pt x="46202" y="38518"/>
                    <a:pt x="46706" y="39065"/>
                    <a:pt x="46849" y="39065"/>
                  </a:cubicBezTo>
                  <a:cubicBezTo>
                    <a:pt x="46912" y="39169"/>
                    <a:pt x="46995" y="39253"/>
                    <a:pt x="47100" y="39337"/>
                  </a:cubicBezTo>
                  <a:cubicBezTo>
                    <a:pt x="47118" y="39354"/>
                    <a:pt x="47137" y="39362"/>
                    <a:pt x="47157" y="39362"/>
                  </a:cubicBezTo>
                  <a:cubicBezTo>
                    <a:pt x="47228" y="39362"/>
                    <a:pt x="47291" y="39260"/>
                    <a:pt x="47225" y="39211"/>
                  </a:cubicBezTo>
                  <a:cubicBezTo>
                    <a:pt x="47121" y="39106"/>
                    <a:pt x="47058" y="39023"/>
                    <a:pt x="46953" y="38939"/>
                  </a:cubicBezTo>
                  <a:cubicBezTo>
                    <a:pt x="47058" y="38751"/>
                    <a:pt x="46912" y="38541"/>
                    <a:pt x="46493" y="38311"/>
                  </a:cubicBezTo>
                  <a:cubicBezTo>
                    <a:pt x="46451" y="38165"/>
                    <a:pt x="46389" y="38081"/>
                    <a:pt x="46389" y="37997"/>
                  </a:cubicBezTo>
                  <a:close/>
                  <a:moveTo>
                    <a:pt x="71957" y="45530"/>
                  </a:moveTo>
                  <a:cubicBezTo>
                    <a:pt x="72062" y="45802"/>
                    <a:pt x="72292" y="46325"/>
                    <a:pt x="72438" y="46576"/>
                  </a:cubicBezTo>
                  <a:cubicBezTo>
                    <a:pt x="72208" y="46367"/>
                    <a:pt x="71706" y="46032"/>
                    <a:pt x="71434" y="45823"/>
                  </a:cubicBezTo>
                  <a:cubicBezTo>
                    <a:pt x="71601" y="45739"/>
                    <a:pt x="71769" y="45635"/>
                    <a:pt x="71957" y="45530"/>
                  </a:cubicBezTo>
                  <a:close/>
                  <a:moveTo>
                    <a:pt x="71183" y="45990"/>
                  </a:moveTo>
                  <a:cubicBezTo>
                    <a:pt x="71350" y="46346"/>
                    <a:pt x="71497" y="46702"/>
                    <a:pt x="71790" y="46995"/>
                  </a:cubicBezTo>
                  <a:cubicBezTo>
                    <a:pt x="71748" y="46953"/>
                    <a:pt x="71664" y="46869"/>
                    <a:pt x="71581" y="46806"/>
                  </a:cubicBezTo>
                  <a:cubicBezTo>
                    <a:pt x="71350" y="46597"/>
                    <a:pt x="71057" y="46388"/>
                    <a:pt x="70785" y="46220"/>
                  </a:cubicBezTo>
                  <a:cubicBezTo>
                    <a:pt x="70932" y="46116"/>
                    <a:pt x="71057" y="46032"/>
                    <a:pt x="71183" y="45990"/>
                  </a:cubicBezTo>
                  <a:close/>
                  <a:moveTo>
                    <a:pt x="70534" y="46346"/>
                  </a:moveTo>
                  <a:cubicBezTo>
                    <a:pt x="70785" y="46744"/>
                    <a:pt x="71246" y="47413"/>
                    <a:pt x="71183" y="47476"/>
                  </a:cubicBezTo>
                  <a:cubicBezTo>
                    <a:pt x="71246" y="47371"/>
                    <a:pt x="70262" y="46869"/>
                    <a:pt x="69928" y="46681"/>
                  </a:cubicBezTo>
                  <a:cubicBezTo>
                    <a:pt x="70137" y="46555"/>
                    <a:pt x="70325" y="46451"/>
                    <a:pt x="70534" y="46346"/>
                  </a:cubicBezTo>
                  <a:close/>
                  <a:moveTo>
                    <a:pt x="69718" y="46785"/>
                  </a:moveTo>
                  <a:cubicBezTo>
                    <a:pt x="69781" y="46953"/>
                    <a:pt x="69886" y="47204"/>
                    <a:pt x="69990" y="47392"/>
                  </a:cubicBezTo>
                  <a:cubicBezTo>
                    <a:pt x="69760" y="47267"/>
                    <a:pt x="69404" y="47099"/>
                    <a:pt x="69363" y="47099"/>
                  </a:cubicBezTo>
                  <a:cubicBezTo>
                    <a:pt x="69356" y="47097"/>
                    <a:pt x="69349" y="47096"/>
                    <a:pt x="69343" y="47096"/>
                  </a:cubicBezTo>
                  <a:cubicBezTo>
                    <a:pt x="69291" y="47096"/>
                    <a:pt x="69260" y="47164"/>
                    <a:pt x="69279" y="47183"/>
                  </a:cubicBezTo>
                  <a:cubicBezTo>
                    <a:pt x="69442" y="47627"/>
                    <a:pt x="69476" y="47765"/>
                    <a:pt x="69402" y="47765"/>
                  </a:cubicBezTo>
                  <a:cubicBezTo>
                    <a:pt x="69305" y="47765"/>
                    <a:pt x="69024" y="47529"/>
                    <a:pt x="68609" y="47434"/>
                  </a:cubicBezTo>
                  <a:cubicBezTo>
                    <a:pt x="68965" y="47204"/>
                    <a:pt x="69363" y="46995"/>
                    <a:pt x="69718" y="46785"/>
                  </a:cubicBezTo>
                  <a:close/>
                  <a:moveTo>
                    <a:pt x="23561" y="45091"/>
                  </a:moveTo>
                  <a:lnTo>
                    <a:pt x="24816" y="45802"/>
                  </a:lnTo>
                  <a:cubicBezTo>
                    <a:pt x="25046" y="46241"/>
                    <a:pt x="25298" y="46681"/>
                    <a:pt x="25465" y="47162"/>
                  </a:cubicBezTo>
                  <a:cubicBezTo>
                    <a:pt x="25658" y="47615"/>
                    <a:pt x="25735" y="47802"/>
                    <a:pt x="25709" y="47802"/>
                  </a:cubicBezTo>
                  <a:cubicBezTo>
                    <a:pt x="25679" y="47802"/>
                    <a:pt x="25507" y="47546"/>
                    <a:pt x="25214" y="47162"/>
                  </a:cubicBezTo>
                  <a:cubicBezTo>
                    <a:pt x="24670" y="46472"/>
                    <a:pt x="24105" y="45802"/>
                    <a:pt x="23561" y="45091"/>
                  </a:cubicBezTo>
                  <a:close/>
                  <a:moveTo>
                    <a:pt x="26678" y="46869"/>
                  </a:moveTo>
                  <a:cubicBezTo>
                    <a:pt x="26950" y="47036"/>
                    <a:pt x="27222" y="47183"/>
                    <a:pt x="27515" y="47329"/>
                  </a:cubicBezTo>
                  <a:cubicBezTo>
                    <a:pt x="27641" y="47622"/>
                    <a:pt x="27787" y="47936"/>
                    <a:pt x="27850" y="48104"/>
                  </a:cubicBezTo>
                  <a:cubicBezTo>
                    <a:pt x="27725" y="47852"/>
                    <a:pt x="27118" y="47392"/>
                    <a:pt x="27034" y="47308"/>
                  </a:cubicBezTo>
                  <a:cubicBezTo>
                    <a:pt x="26930" y="47183"/>
                    <a:pt x="26804" y="47036"/>
                    <a:pt x="26678" y="46869"/>
                  </a:cubicBezTo>
                  <a:close/>
                  <a:moveTo>
                    <a:pt x="68400" y="47518"/>
                  </a:moveTo>
                  <a:cubicBezTo>
                    <a:pt x="68576" y="48036"/>
                    <a:pt x="68615" y="48203"/>
                    <a:pt x="68536" y="48203"/>
                  </a:cubicBezTo>
                  <a:cubicBezTo>
                    <a:pt x="68446" y="48203"/>
                    <a:pt x="68203" y="47987"/>
                    <a:pt x="67835" y="47832"/>
                  </a:cubicBezTo>
                  <a:cubicBezTo>
                    <a:pt x="67940" y="47790"/>
                    <a:pt x="68044" y="47727"/>
                    <a:pt x="68128" y="47685"/>
                  </a:cubicBezTo>
                  <a:cubicBezTo>
                    <a:pt x="68212" y="47622"/>
                    <a:pt x="68316" y="47580"/>
                    <a:pt x="68400" y="47518"/>
                  </a:cubicBezTo>
                  <a:close/>
                  <a:moveTo>
                    <a:pt x="25423" y="46158"/>
                  </a:moveTo>
                  <a:cubicBezTo>
                    <a:pt x="25632" y="46304"/>
                    <a:pt x="25842" y="46409"/>
                    <a:pt x="26072" y="46534"/>
                  </a:cubicBezTo>
                  <a:cubicBezTo>
                    <a:pt x="26281" y="46974"/>
                    <a:pt x="26490" y="47413"/>
                    <a:pt x="26720" y="47811"/>
                  </a:cubicBezTo>
                  <a:cubicBezTo>
                    <a:pt x="26821" y="47975"/>
                    <a:pt x="26975" y="48214"/>
                    <a:pt x="26972" y="48214"/>
                  </a:cubicBezTo>
                  <a:cubicBezTo>
                    <a:pt x="26970" y="48214"/>
                    <a:pt x="26899" y="48110"/>
                    <a:pt x="26699" y="47811"/>
                  </a:cubicBezTo>
                  <a:cubicBezTo>
                    <a:pt x="26302" y="47246"/>
                    <a:pt x="25862" y="46681"/>
                    <a:pt x="25423" y="46158"/>
                  </a:cubicBezTo>
                  <a:close/>
                  <a:moveTo>
                    <a:pt x="67626" y="47936"/>
                  </a:moveTo>
                  <a:cubicBezTo>
                    <a:pt x="67731" y="48124"/>
                    <a:pt x="67982" y="48501"/>
                    <a:pt x="67877" y="48543"/>
                  </a:cubicBezTo>
                  <a:cubicBezTo>
                    <a:pt x="67874" y="48544"/>
                    <a:pt x="67870" y="48544"/>
                    <a:pt x="67866" y="48544"/>
                  </a:cubicBezTo>
                  <a:cubicBezTo>
                    <a:pt x="67777" y="48544"/>
                    <a:pt x="67403" y="48348"/>
                    <a:pt x="67124" y="48208"/>
                  </a:cubicBezTo>
                  <a:cubicBezTo>
                    <a:pt x="67312" y="48124"/>
                    <a:pt x="67480" y="48041"/>
                    <a:pt x="67626" y="47936"/>
                  </a:cubicBezTo>
                  <a:close/>
                  <a:moveTo>
                    <a:pt x="66894" y="48355"/>
                  </a:moveTo>
                  <a:cubicBezTo>
                    <a:pt x="67038" y="48665"/>
                    <a:pt x="67066" y="48771"/>
                    <a:pt x="67003" y="48771"/>
                  </a:cubicBezTo>
                  <a:cubicBezTo>
                    <a:pt x="66939" y="48771"/>
                    <a:pt x="66781" y="48659"/>
                    <a:pt x="66559" y="48543"/>
                  </a:cubicBezTo>
                  <a:cubicBezTo>
                    <a:pt x="66684" y="48501"/>
                    <a:pt x="66789" y="48417"/>
                    <a:pt x="66894" y="48355"/>
                  </a:cubicBezTo>
                  <a:close/>
                  <a:moveTo>
                    <a:pt x="28352" y="47832"/>
                  </a:moveTo>
                  <a:lnTo>
                    <a:pt x="28352" y="47832"/>
                  </a:lnTo>
                  <a:cubicBezTo>
                    <a:pt x="28394" y="47873"/>
                    <a:pt x="28436" y="47894"/>
                    <a:pt x="28478" y="47915"/>
                  </a:cubicBezTo>
                  <a:cubicBezTo>
                    <a:pt x="28687" y="48273"/>
                    <a:pt x="29076" y="48865"/>
                    <a:pt x="29063" y="48865"/>
                  </a:cubicBezTo>
                  <a:cubicBezTo>
                    <a:pt x="29058" y="48865"/>
                    <a:pt x="28987" y="48769"/>
                    <a:pt x="28813" y="48522"/>
                  </a:cubicBezTo>
                  <a:cubicBezTo>
                    <a:pt x="28666" y="48250"/>
                    <a:pt x="28499" y="48041"/>
                    <a:pt x="28352" y="47832"/>
                  </a:cubicBezTo>
                  <a:close/>
                  <a:moveTo>
                    <a:pt x="66308" y="48689"/>
                  </a:moveTo>
                  <a:cubicBezTo>
                    <a:pt x="66433" y="48878"/>
                    <a:pt x="66559" y="49129"/>
                    <a:pt x="66454" y="49171"/>
                  </a:cubicBezTo>
                  <a:cubicBezTo>
                    <a:pt x="66451" y="49172"/>
                    <a:pt x="66447" y="49173"/>
                    <a:pt x="66441" y="49173"/>
                  </a:cubicBezTo>
                  <a:cubicBezTo>
                    <a:pt x="66369" y="49173"/>
                    <a:pt x="66099" y="49057"/>
                    <a:pt x="65847" y="48941"/>
                  </a:cubicBezTo>
                  <a:cubicBezTo>
                    <a:pt x="66015" y="48878"/>
                    <a:pt x="66140" y="48773"/>
                    <a:pt x="66308" y="48689"/>
                  </a:cubicBezTo>
                  <a:close/>
                  <a:moveTo>
                    <a:pt x="65513" y="49150"/>
                  </a:moveTo>
                  <a:cubicBezTo>
                    <a:pt x="65629" y="49372"/>
                    <a:pt x="65642" y="49437"/>
                    <a:pt x="65554" y="49437"/>
                  </a:cubicBezTo>
                  <a:cubicBezTo>
                    <a:pt x="65484" y="49437"/>
                    <a:pt x="65351" y="49396"/>
                    <a:pt x="65157" y="49359"/>
                  </a:cubicBezTo>
                  <a:cubicBezTo>
                    <a:pt x="65262" y="49275"/>
                    <a:pt x="65387" y="49213"/>
                    <a:pt x="65513" y="49150"/>
                  </a:cubicBezTo>
                  <a:close/>
                  <a:moveTo>
                    <a:pt x="64885" y="49485"/>
                  </a:moveTo>
                  <a:lnTo>
                    <a:pt x="64885" y="49485"/>
                  </a:lnTo>
                  <a:cubicBezTo>
                    <a:pt x="65039" y="49722"/>
                    <a:pt x="64985" y="49791"/>
                    <a:pt x="64848" y="49791"/>
                  </a:cubicBezTo>
                  <a:cubicBezTo>
                    <a:pt x="64743" y="49791"/>
                    <a:pt x="64590" y="49751"/>
                    <a:pt x="64446" y="49715"/>
                  </a:cubicBezTo>
                  <a:cubicBezTo>
                    <a:pt x="64571" y="49673"/>
                    <a:pt x="64739" y="49589"/>
                    <a:pt x="64885" y="49485"/>
                  </a:cubicBezTo>
                  <a:close/>
                  <a:moveTo>
                    <a:pt x="29859" y="48689"/>
                  </a:moveTo>
                  <a:lnTo>
                    <a:pt x="29859" y="48689"/>
                  </a:lnTo>
                  <a:cubicBezTo>
                    <a:pt x="30131" y="48857"/>
                    <a:pt x="30361" y="48982"/>
                    <a:pt x="30633" y="49150"/>
                  </a:cubicBezTo>
                  <a:cubicBezTo>
                    <a:pt x="30675" y="49275"/>
                    <a:pt x="30738" y="49380"/>
                    <a:pt x="30800" y="49505"/>
                  </a:cubicBezTo>
                  <a:cubicBezTo>
                    <a:pt x="30901" y="49692"/>
                    <a:pt x="31060" y="49848"/>
                    <a:pt x="31043" y="49848"/>
                  </a:cubicBezTo>
                  <a:cubicBezTo>
                    <a:pt x="31035" y="49848"/>
                    <a:pt x="30990" y="49815"/>
                    <a:pt x="30884" y="49736"/>
                  </a:cubicBezTo>
                  <a:cubicBezTo>
                    <a:pt x="30528" y="49485"/>
                    <a:pt x="30173" y="49066"/>
                    <a:pt x="29859" y="48689"/>
                  </a:cubicBezTo>
                  <a:close/>
                  <a:moveTo>
                    <a:pt x="31386" y="49589"/>
                  </a:moveTo>
                  <a:cubicBezTo>
                    <a:pt x="31470" y="49610"/>
                    <a:pt x="31512" y="49673"/>
                    <a:pt x="31596" y="49694"/>
                  </a:cubicBezTo>
                  <a:cubicBezTo>
                    <a:pt x="31686" y="49861"/>
                    <a:pt x="31776" y="49989"/>
                    <a:pt x="31763" y="49989"/>
                  </a:cubicBezTo>
                  <a:cubicBezTo>
                    <a:pt x="31756" y="49989"/>
                    <a:pt x="31708" y="49940"/>
                    <a:pt x="31596" y="49819"/>
                  </a:cubicBezTo>
                  <a:cubicBezTo>
                    <a:pt x="31533" y="49736"/>
                    <a:pt x="31470" y="49673"/>
                    <a:pt x="31386" y="49589"/>
                  </a:cubicBezTo>
                  <a:close/>
                  <a:moveTo>
                    <a:pt x="64174" y="49882"/>
                  </a:moveTo>
                  <a:cubicBezTo>
                    <a:pt x="64261" y="50057"/>
                    <a:pt x="64269" y="50118"/>
                    <a:pt x="64217" y="50118"/>
                  </a:cubicBezTo>
                  <a:cubicBezTo>
                    <a:pt x="64170" y="50118"/>
                    <a:pt x="64073" y="50067"/>
                    <a:pt x="63943" y="50008"/>
                  </a:cubicBezTo>
                  <a:cubicBezTo>
                    <a:pt x="64027" y="49987"/>
                    <a:pt x="64111" y="49924"/>
                    <a:pt x="64174" y="49882"/>
                  </a:cubicBezTo>
                  <a:close/>
                  <a:moveTo>
                    <a:pt x="63839" y="50070"/>
                  </a:moveTo>
                  <a:cubicBezTo>
                    <a:pt x="63922" y="50112"/>
                    <a:pt x="63964" y="50133"/>
                    <a:pt x="64048" y="50196"/>
                  </a:cubicBezTo>
                  <a:cubicBezTo>
                    <a:pt x="63902" y="50196"/>
                    <a:pt x="63734" y="50196"/>
                    <a:pt x="63588" y="50217"/>
                  </a:cubicBezTo>
                  <a:cubicBezTo>
                    <a:pt x="63650" y="50175"/>
                    <a:pt x="63734" y="50112"/>
                    <a:pt x="63839" y="50070"/>
                  </a:cubicBezTo>
                  <a:close/>
                  <a:moveTo>
                    <a:pt x="68086" y="38249"/>
                  </a:moveTo>
                  <a:cubicBezTo>
                    <a:pt x="61119" y="41910"/>
                    <a:pt x="54235" y="45844"/>
                    <a:pt x="47728" y="50238"/>
                  </a:cubicBezTo>
                  <a:cubicBezTo>
                    <a:pt x="47581" y="49819"/>
                    <a:pt x="47497" y="49401"/>
                    <a:pt x="47497" y="48961"/>
                  </a:cubicBezTo>
                  <a:cubicBezTo>
                    <a:pt x="49820" y="47225"/>
                    <a:pt x="52143" y="45530"/>
                    <a:pt x="54716" y="44149"/>
                  </a:cubicBezTo>
                  <a:cubicBezTo>
                    <a:pt x="57478" y="42663"/>
                    <a:pt x="60365" y="41345"/>
                    <a:pt x="63190" y="39943"/>
                  </a:cubicBezTo>
                  <a:cubicBezTo>
                    <a:pt x="63295" y="39873"/>
                    <a:pt x="63239" y="39715"/>
                    <a:pt x="63132" y="39715"/>
                  </a:cubicBezTo>
                  <a:cubicBezTo>
                    <a:pt x="63111" y="39715"/>
                    <a:pt x="63088" y="39721"/>
                    <a:pt x="63065" y="39734"/>
                  </a:cubicBezTo>
                  <a:cubicBezTo>
                    <a:pt x="60240" y="41094"/>
                    <a:pt x="57352" y="42454"/>
                    <a:pt x="54611" y="43940"/>
                  </a:cubicBezTo>
                  <a:cubicBezTo>
                    <a:pt x="52101" y="45321"/>
                    <a:pt x="49778" y="47036"/>
                    <a:pt x="47518" y="48773"/>
                  </a:cubicBezTo>
                  <a:cubicBezTo>
                    <a:pt x="47518" y="48438"/>
                    <a:pt x="47581" y="48083"/>
                    <a:pt x="47644" y="47706"/>
                  </a:cubicBezTo>
                  <a:cubicBezTo>
                    <a:pt x="47686" y="47601"/>
                    <a:pt x="47644" y="47497"/>
                    <a:pt x="47602" y="47455"/>
                  </a:cubicBezTo>
                  <a:cubicBezTo>
                    <a:pt x="47602" y="47413"/>
                    <a:pt x="47623" y="47392"/>
                    <a:pt x="47623" y="47371"/>
                  </a:cubicBezTo>
                  <a:cubicBezTo>
                    <a:pt x="47644" y="47371"/>
                    <a:pt x="47644" y="47371"/>
                    <a:pt x="47686" y="47350"/>
                  </a:cubicBezTo>
                  <a:cubicBezTo>
                    <a:pt x="50406" y="45844"/>
                    <a:pt x="52979" y="44107"/>
                    <a:pt x="55700" y="42559"/>
                  </a:cubicBezTo>
                  <a:cubicBezTo>
                    <a:pt x="58378" y="41073"/>
                    <a:pt x="61119" y="39713"/>
                    <a:pt x="63818" y="38249"/>
                  </a:cubicBezTo>
                  <a:close/>
                  <a:moveTo>
                    <a:pt x="80912" y="40655"/>
                  </a:moveTo>
                  <a:cubicBezTo>
                    <a:pt x="80913" y="40676"/>
                    <a:pt x="82021" y="41847"/>
                    <a:pt x="82147" y="42036"/>
                  </a:cubicBezTo>
                  <a:cubicBezTo>
                    <a:pt x="82168" y="42057"/>
                    <a:pt x="82189" y="42078"/>
                    <a:pt x="82231" y="42078"/>
                  </a:cubicBezTo>
                  <a:cubicBezTo>
                    <a:pt x="82398" y="44693"/>
                    <a:pt x="82649" y="47308"/>
                    <a:pt x="83026" y="49903"/>
                  </a:cubicBezTo>
                  <a:cubicBezTo>
                    <a:pt x="83005" y="49903"/>
                    <a:pt x="83005" y="49924"/>
                    <a:pt x="82984" y="49924"/>
                  </a:cubicBezTo>
                  <a:cubicBezTo>
                    <a:pt x="82963" y="49903"/>
                    <a:pt x="82900" y="49903"/>
                    <a:pt x="82858" y="49903"/>
                  </a:cubicBezTo>
                  <a:cubicBezTo>
                    <a:pt x="79448" y="49987"/>
                    <a:pt x="76016" y="50175"/>
                    <a:pt x="72627" y="50217"/>
                  </a:cubicBezTo>
                  <a:cubicBezTo>
                    <a:pt x="72093" y="50229"/>
                    <a:pt x="71559" y="50233"/>
                    <a:pt x="71024" y="50233"/>
                  </a:cubicBezTo>
                  <a:cubicBezTo>
                    <a:pt x="69821" y="50233"/>
                    <a:pt x="68617" y="50212"/>
                    <a:pt x="67413" y="50212"/>
                  </a:cubicBezTo>
                  <a:cubicBezTo>
                    <a:pt x="66422" y="50212"/>
                    <a:pt x="65433" y="50226"/>
                    <a:pt x="64446" y="50280"/>
                  </a:cubicBezTo>
                  <a:cubicBezTo>
                    <a:pt x="64374" y="50052"/>
                    <a:pt x="64425" y="49948"/>
                    <a:pt x="64605" y="49948"/>
                  </a:cubicBezTo>
                  <a:cubicBezTo>
                    <a:pt x="64739" y="49948"/>
                    <a:pt x="64943" y="50005"/>
                    <a:pt x="65220" y="50112"/>
                  </a:cubicBezTo>
                  <a:cubicBezTo>
                    <a:pt x="65231" y="50116"/>
                    <a:pt x="65243" y="50118"/>
                    <a:pt x="65254" y="50118"/>
                  </a:cubicBezTo>
                  <a:cubicBezTo>
                    <a:pt x="65308" y="50118"/>
                    <a:pt x="65359" y="50080"/>
                    <a:pt x="65324" y="50029"/>
                  </a:cubicBezTo>
                  <a:cubicBezTo>
                    <a:pt x="65226" y="49791"/>
                    <a:pt x="65063" y="49516"/>
                    <a:pt x="65266" y="49516"/>
                  </a:cubicBezTo>
                  <a:cubicBezTo>
                    <a:pt x="65366" y="49516"/>
                    <a:pt x="65556" y="49583"/>
                    <a:pt x="65889" y="49757"/>
                  </a:cubicBezTo>
                  <a:cubicBezTo>
                    <a:pt x="65895" y="49759"/>
                    <a:pt x="65901" y="49761"/>
                    <a:pt x="65908" y="49761"/>
                  </a:cubicBezTo>
                  <a:cubicBezTo>
                    <a:pt x="65952" y="49761"/>
                    <a:pt x="66012" y="49706"/>
                    <a:pt x="65994" y="49652"/>
                  </a:cubicBezTo>
                  <a:cubicBezTo>
                    <a:pt x="65931" y="49547"/>
                    <a:pt x="65638" y="49192"/>
                    <a:pt x="65680" y="49045"/>
                  </a:cubicBezTo>
                  <a:cubicBezTo>
                    <a:pt x="65701" y="49024"/>
                    <a:pt x="65743" y="49024"/>
                    <a:pt x="65785" y="48982"/>
                  </a:cubicBezTo>
                  <a:cubicBezTo>
                    <a:pt x="66015" y="49045"/>
                    <a:pt x="66663" y="49401"/>
                    <a:pt x="66747" y="49443"/>
                  </a:cubicBezTo>
                  <a:cubicBezTo>
                    <a:pt x="66753" y="49446"/>
                    <a:pt x="66759" y="49447"/>
                    <a:pt x="66766" y="49447"/>
                  </a:cubicBezTo>
                  <a:cubicBezTo>
                    <a:pt x="66810" y="49447"/>
                    <a:pt x="66867" y="49395"/>
                    <a:pt x="66831" y="49359"/>
                  </a:cubicBezTo>
                  <a:cubicBezTo>
                    <a:pt x="66684" y="49150"/>
                    <a:pt x="66580" y="48941"/>
                    <a:pt x="66454" y="48752"/>
                  </a:cubicBezTo>
                  <a:cubicBezTo>
                    <a:pt x="66496" y="48747"/>
                    <a:pt x="66537" y="48744"/>
                    <a:pt x="66577" y="48744"/>
                  </a:cubicBezTo>
                  <a:cubicBezTo>
                    <a:pt x="66856" y="48744"/>
                    <a:pt x="67090" y="48873"/>
                    <a:pt x="67291" y="49129"/>
                  </a:cubicBezTo>
                  <a:cubicBezTo>
                    <a:pt x="67308" y="49140"/>
                    <a:pt x="67325" y="49145"/>
                    <a:pt x="67340" y="49145"/>
                  </a:cubicBezTo>
                  <a:cubicBezTo>
                    <a:pt x="67382" y="49145"/>
                    <a:pt x="67411" y="49106"/>
                    <a:pt x="67396" y="49045"/>
                  </a:cubicBezTo>
                  <a:cubicBezTo>
                    <a:pt x="67354" y="48920"/>
                    <a:pt x="67040" y="48459"/>
                    <a:pt x="67187" y="48355"/>
                  </a:cubicBezTo>
                  <a:cubicBezTo>
                    <a:pt x="67191" y="48353"/>
                    <a:pt x="67196" y="48352"/>
                    <a:pt x="67202" y="48352"/>
                  </a:cubicBezTo>
                  <a:cubicBezTo>
                    <a:pt x="67352" y="48352"/>
                    <a:pt x="68069" y="48817"/>
                    <a:pt x="68149" y="48857"/>
                  </a:cubicBezTo>
                  <a:cubicBezTo>
                    <a:pt x="68160" y="48860"/>
                    <a:pt x="68171" y="48862"/>
                    <a:pt x="68181" y="48862"/>
                  </a:cubicBezTo>
                  <a:cubicBezTo>
                    <a:pt x="68231" y="48862"/>
                    <a:pt x="68271" y="48822"/>
                    <a:pt x="68254" y="48752"/>
                  </a:cubicBezTo>
                  <a:cubicBezTo>
                    <a:pt x="68149" y="48543"/>
                    <a:pt x="68024" y="48334"/>
                    <a:pt x="67919" y="48124"/>
                  </a:cubicBezTo>
                  <a:cubicBezTo>
                    <a:pt x="67939" y="48123"/>
                    <a:pt x="67959" y="48123"/>
                    <a:pt x="67978" y="48123"/>
                  </a:cubicBezTo>
                  <a:cubicBezTo>
                    <a:pt x="68348" y="48123"/>
                    <a:pt x="68642" y="48310"/>
                    <a:pt x="68860" y="48648"/>
                  </a:cubicBezTo>
                  <a:cubicBezTo>
                    <a:pt x="68872" y="48665"/>
                    <a:pt x="68889" y="48673"/>
                    <a:pt x="68907" y="48673"/>
                  </a:cubicBezTo>
                  <a:cubicBezTo>
                    <a:pt x="68952" y="48673"/>
                    <a:pt x="69001" y="48624"/>
                    <a:pt x="68986" y="48564"/>
                  </a:cubicBezTo>
                  <a:cubicBezTo>
                    <a:pt x="68848" y="48191"/>
                    <a:pt x="68646" y="47564"/>
                    <a:pt x="68873" y="47564"/>
                  </a:cubicBezTo>
                  <a:cubicBezTo>
                    <a:pt x="68990" y="47564"/>
                    <a:pt x="69221" y="47731"/>
                    <a:pt x="69635" y="48187"/>
                  </a:cubicBezTo>
                  <a:cubicBezTo>
                    <a:pt x="69651" y="48198"/>
                    <a:pt x="69671" y="48204"/>
                    <a:pt x="69691" y="48204"/>
                  </a:cubicBezTo>
                  <a:cubicBezTo>
                    <a:pt x="69744" y="48204"/>
                    <a:pt x="69796" y="48165"/>
                    <a:pt x="69781" y="48104"/>
                  </a:cubicBezTo>
                  <a:cubicBezTo>
                    <a:pt x="69697" y="47894"/>
                    <a:pt x="69614" y="47685"/>
                    <a:pt x="69572" y="47455"/>
                  </a:cubicBezTo>
                  <a:cubicBezTo>
                    <a:pt x="69631" y="47444"/>
                    <a:pt x="69689" y="47439"/>
                    <a:pt x="69745" y="47439"/>
                  </a:cubicBezTo>
                  <a:cubicBezTo>
                    <a:pt x="70024" y="47439"/>
                    <a:pt x="70262" y="47570"/>
                    <a:pt x="70472" y="47832"/>
                  </a:cubicBezTo>
                  <a:cubicBezTo>
                    <a:pt x="70492" y="47847"/>
                    <a:pt x="70514" y="47853"/>
                    <a:pt x="70534" y="47853"/>
                  </a:cubicBezTo>
                  <a:cubicBezTo>
                    <a:pt x="70595" y="47853"/>
                    <a:pt x="70639" y="47790"/>
                    <a:pt x="70576" y="47727"/>
                  </a:cubicBezTo>
                  <a:lnTo>
                    <a:pt x="70158" y="47246"/>
                  </a:lnTo>
                  <a:cubicBezTo>
                    <a:pt x="70089" y="47014"/>
                    <a:pt x="70101" y="46906"/>
                    <a:pt x="70176" y="46906"/>
                  </a:cubicBezTo>
                  <a:cubicBezTo>
                    <a:pt x="70216" y="46906"/>
                    <a:pt x="70273" y="46937"/>
                    <a:pt x="70346" y="46995"/>
                  </a:cubicBezTo>
                  <a:cubicBezTo>
                    <a:pt x="70681" y="47036"/>
                    <a:pt x="71246" y="47622"/>
                    <a:pt x="71476" y="47832"/>
                  </a:cubicBezTo>
                  <a:cubicBezTo>
                    <a:pt x="71487" y="47848"/>
                    <a:pt x="71502" y="47854"/>
                    <a:pt x="71517" y="47854"/>
                  </a:cubicBezTo>
                  <a:cubicBezTo>
                    <a:pt x="71562" y="47854"/>
                    <a:pt x="71612" y="47800"/>
                    <a:pt x="71581" y="47769"/>
                  </a:cubicBezTo>
                  <a:cubicBezTo>
                    <a:pt x="71476" y="47560"/>
                    <a:pt x="70785" y="46346"/>
                    <a:pt x="70765" y="46346"/>
                  </a:cubicBezTo>
                  <a:cubicBezTo>
                    <a:pt x="70768" y="46346"/>
                    <a:pt x="70771" y="46346"/>
                    <a:pt x="70774" y="46346"/>
                  </a:cubicBezTo>
                  <a:cubicBezTo>
                    <a:pt x="71079" y="46346"/>
                    <a:pt x="72106" y="47310"/>
                    <a:pt x="72334" y="47497"/>
                  </a:cubicBezTo>
                  <a:cubicBezTo>
                    <a:pt x="72352" y="47510"/>
                    <a:pt x="72370" y="47516"/>
                    <a:pt x="72387" y="47516"/>
                  </a:cubicBezTo>
                  <a:cubicBezTo>
                    <a:pt x="72446" y="47516"/>
                    <a:pt x="72483" y="47441"/>
                    <a:pt x="72417" y="47392"/>
                  </a:cubicBezTo>
                  <a:cubicBezTo>
                    <a:pt x="72229" y="47246"/>
                    <a:pt x="71288" y="46409"/>
                    <a:pt x="71560" y="46095"/>
                  </a:cubicBezTo>
                  <a:lnTo>
                    <a:pt x="71560" y="46095"/>
                  </a:lnTo>
                  <a:cubicBezTo>
                    <a:pt x="71560" y="46095"/>
                    <a:pt x="72815" y="46974"/>
                    <a:pt x="72920" y="47057"/>
                  </a:cubicBezTo>
                  <a:cubicBezTo>
                    <a:pt x="72930" y="47064"/>
                    <a:pt x="72940" y="47067"/>
                    <a:pt x="72950" y="47067"/>
                  </a:cubicBezTo>
                  <a:cubicBezTo>
                    <a:pt x="72999" y="47067"/>
                    <a:pt x="73035" y="46988"/>
                    <a:pt x="72982" y="46953"/>
                  </a:cubicBezTo>
                  <a:cubicBezTo>
                    <a:pt x="72920" y="46869"/>
                    <a:pt x="72020" y="45990"/>
                    <a:pt x="72355" y="45635"/>
                  </a:cubicBezTo>
                  <a:cubicBezTo>
                    <a:pt x="72358" y="45632"/>
                    <a:pt x="72364" y="45630"/>
                    <a:pt x="72371" y="45630"/>
                  </a:cubicBezTo>
                  <a:cubicBezTo>
                    <a:pt x="72523" y="45630"/>
                    <a:pt x="73404" y="46242"/>
                    <a:pt x="73464" y="46262"/>
                  </a:cubicBezTo>
                  <a:cubicBezTo>
                    <a:pt x="73482" y="46276"/>
                    <a:pt x="73499" y="46282"/>
                    <a:pt x="73514" y="46282"/>
                  </a:cubicBezTo>
                  <a:cubicBezTo>
                    <a:pt x="73569" y="46282"/>
                    <a:pt x="73597" y="46207"/>
                    <a:pt x="73547" y="46158"/>
                  </a:cubicBezTo>
                  <a:cubicBezTo>
                    <a:pt x="73280" y="45952"/>
                    <a:pt x="72792" y="45425"/>
                    <a:pt x="73307" y="45425"/>
                  </a:cubicBezTo>
                  <a:cubicBezTo>
                    <a:pt x="73317" y="45425"/>
                    <a:pt x="73328" y="45425"/>
                    <a:pt x="73338" y="45425"/>
                  </a:cubicBezTo>
                  <a:cubicBezTo>
                    <a:pt x="73568" y="45425"/>
                    <a:pt x="74029" y="45844"/>
                    <a:pt x="74196" y="45948"/>
                  </a:cubicBezTo>
                  <a:cubicBezTo>
                    <a:pt x="74204" y="45956"/>
                    <a:pt x="74213" y="45960"/>
                    <a:pt x="74223" y="45960"/>
                  </a:cubicBezTo>
                  <a:cubicBezTo>
                    <a:pt x="74265" y="45960"/>
                    <a:pt x="74318" y="45895"/>
                    <a:pt x="74301" y="45844"/>
                  </a:cubicBezTo>
                  <a:cubicBezTo>
                    <a:pt x="74112" y="45593"/>
                    <a:pt x="73652" y="45258"/>
                    <a:pt x="74008" y="45174"/>
                  </a:cubicBezTo>
                  <a:cubicBezTo>
                    <a:pt x="74029" y="45169"/>
                    <a:pt x="74052" y="45166"/>
                    <a:pt x="74076" y="45166"/>
                  </a:cubicBezTo>
                  <a:cubicBezTo>
                    <a:pt x="74426" y="45166"/>
                    <a:pt x="75021" y="45705"/>
                    <a:pt x="75158" y="45823"/>
                  </a:cubicBezTo>
                  <a:cubicBezTo>
                    <a:pt x="75177" y="45837"/>
                    <a:pt x="75196" y="45842"/>
                    <a:pt x="75214" y="45842"/>
                  </a:cubicBezTo>
                  <a:cubicBezTo>
                    <a:pt x="75279" y="45842"/>
                    <a:pt x="75329" y="45767"/>
                    <a:pt x="75263" y="45718"/>
                  </a:cubicBezTo>
                  <a:cubicBezTo>
                    <a:pt x="75075" y="45572"/>
                    <a:pt x="74112" y="44735"/>
                    <a:pt x="74322" y="44588"/>
                  </a:cubicBezTo>
                  <a:cubicBezTo>
                    <a:pt x="74324" y="44587"/>
                    <a:pt x="74326" y="44587"/>
                    <a:pt x="74330" y="44587"/>
                  </a:cubicBezTo>
                  <a:cubicBezTo>
                    <a:pt x="74463" y="44587"/>
                    <a:pt x="75580" y="45364"/>
                    <a:pt x="75702" y="45425"/>
                  </a:cubicBezTo>
                  <a:cubicBezTo>
                    <a:pt x="75721" y="45439"/>
                    <a:pt x="75739" y="45445"/>
                    <a:pt x="75755" y="45445"/>
                  </a:cubicBezTo>
                  <a:cubicBezTo>
                    <a:pt x="75816" y="45445"/>
                    <a:pt x="75856" y="45370"/>
                    <a:pt x="75807" y="45321"/>
                  </a:cubicBezTo>
                  <a:cubicBezTo>
                    <a:pt x="75744" y="45195"/>
                    <a:pt x="75033" y="44316"/>
                    <a:pt x="75054" y="44170"/>
                  </a:cubicBezTo>
                  <a:cubicBezTo>
                    <a:pt x="75055" y="44165"/>
                    <a:pt x="75058" y="44163"/>
                    <a:pt x="75063" y="44163"/>
                  </a:cubicBezTo>
                  <a:cubicBezTo>
                    <a:pt x="75170" y="44163"/>
                    <a:pt x="76166" y="45180"/>
                    <a:pt x="76226" y="45300"/>
                  </a:cubicBezTo>
                  <a:cubicBezTo>
                    <a:pt x="76242" y="45322"/>
                    <a:pt x="76261" y="45331"/>
                    <a:pt x="76280" y="45331"/>
                  </a:cubicBezTo>
                  <a:cubicBezTo>
                    <a:pt x="76334" y="45331"/>
                    <a:pt x="76388" y="45257"/>
                    <a:pt x="76372" y="45195"/>
                  </a:cubicBezTo>
                  <a:cubicBezTo>
                    <a:pt x="76311" y="45093"/>
                    <a:pt x="75694" y="43819"/>
                    <a:pt x="75662" y="43793"/>
                  </a:cubicBezTo>
                  <a:lnTo>
                    <a:pt x="75662" y="43793"/>
                  </a:lnTo>
                  <a:cubicBezTo>
                    <a:pt x="75671" y="43789"/>
                    <a:pt x="75681" y="43787"/>
                    <a:pt x="75693" y="43787"/>
                  </a:cubicBezTo>
                  <a:cubicBezTo>
                    <a:pt x="75935" y="43787"/>
                    <a:pt x="76758" y="44531"/>
                    <a:pt x="76937" y="44630"/>
                  </a:cubicBezTo>
                  <a:cubicBezTo>
                    <a:pt x="76950" y="44637"/>
                    <a:pt x="76962" y="44640"/>
                    <a:pt x="76973" y="44640"/>
                  </a:cubicBezTo>
                  <a:cubicBezTo>
                    <a:pt x="77032" y="44640"/>
                    <a:pt x="77056" y="44554"/>
                    <a:pt x="77021" y="44484"/>
                  </a:cubicBezTo>
                  <a:cubicBezTo>
                    <a:pt x="76791" y="44212"/>
                    <a:pt x="76581" y="43898"/>
                    <a:pt x="76393" y="43584"/>
                  </a:cubicBezTo>
                  <a:cubicBezTo>
                    <a:pt x="76285" y="43342"/>
                    <a:pt x="76273" y="43221"/>
                    <a:pt x="76333" y="43221"/>
                  </a:cubicBezTo>
                  <a:cubicBezTo>
                    <a:pt x="76367" y="43221"/>
                    <a:pt x="76423" y="43258"/>
                    <a:pt x="76498" y="43333"/>
                  </a:cubicBezTo>
                  <a:cubicBezTo>
                    <a:pt x="76832" y="43375"/>
                    <a:pt x="77439" y="44003"/>
                    <a:pt x="77732" y="44170"/>
                  </a:cubicBezTo>
                  <a:cubicBezTo>
                    <a:pt x="77746" y="44184"/>
                    <a:pt x="77759" y="44189"/>
                    <a:pt x="77772" y="44189"/>
                  </a:cubicBezTo>
                  <a:cubicBezTo>
                    <a:pt x="77816" y="44189"/>
                    <a:pt x="77844" y="44114"/>
                    <a:pt x="77795" y="44065"/>
                  </a:cubicBezTo>
                  <a:cubicBezTo>
                    <a:pt x="77586" y="43835"/>
                    <a:pt x="76958" y="43103"/>
                    <a:pt x="77335" y="42894"/>
                  </a:cubicBezTo>
                  <a:cubicBezTo>
                    <a:pt x="77343" y="42888"/>
                    <a:pt x="77353" y="42885"/>
                    <a:pt x="77365" y="42885"/>
                  </a:cubicBezTo>
                  <a:cubicBezTo>
                    <a:pt x="77577" y="42885"/>
                    <a:pt x="78389" y="43697"/>
                    <a:pt x="78527" y="43835"/>
                  </a:cubicBezTo>
                  <a:cubicBezTo>
                    <a:pt x="78545" y="43853"/>
                    <a:pt x="78564" y="43861"/>
                    <a:pt x="78582" y="43861"/>
                  </a:cubicBezTo>
                  <a:cubicBezTo>
                    <a:pt x="78627" y="43861"/>
                    <a:pt x="78662" y="43811"/>
                    <a:pt x="78632" y="43751"/>
                  </a:cubicBezTo>
                  <a:cubicBezTo>
                    <a:pt x="78569" y="43605"/>
                    <a:pt x="78046" y="42705"/>
                    <a:pt x="78171" y="42663"/>
                  </a:cubicBezTo>
                  <a:cubicBezTo>
                    <a:pt x="78175" y="42661"/>
                    <a:pt x="78180" y="42660"/>
                    <a:pt x="78187" y="42660"/>
                  </a:cubicBezTo>
                  <a:cubicBezTo>
                    <a:pt x="78353" y="42660"/>
                    <a:pt x="79369" y="43441"/>
                    <a:pt x="79511" y="43542"/>
                  </a:cubicBezTo>
                  <a:cubicBezTo>
                    <a:pt x="79520" y="43556"/>
                    <a:pt x="79531" y="43562"/>
                    <a:pt x="79542" y="43562"/>
                  </a:cubicBezTo>
                  <a:cubicBezTo>
                    <a:pt x="79582" y="43562"/>
                    <a:pt x="79623" y="43487"/>
                    <a:pt x="79573" y="43438"/>
                  </a:cubicBezTo>
                  <a:cubicBezTo>
                    <a:pt x="79371" y="43235"/>
                    <a:pt x="78814" y="42246"/>
                    <a:pt x="78628" y="42185"/>
                  </a:cubicBezTo>
                  <a:lnTo>
                    <a:pt x="78628" y="42185"/>
                  </a:lnTo>
                  <a:cubicBezTo>
                    <a:pt x="79048" y="42270"/>
                    <a:pt x="79744" y="43191"/>
                    <a:pt x="79992" y="43521"/>
                  </a:cubicBezTo>
                  <a:cubicBezTo>
                    <a:pt x="80008" y="43537"/>
                    <a:pt x="80025" y="43544"/>
                    <a:pt x="80041" y="43544"/>
                  </a:cubicBezTo>
                  <a:cubicBezTo>
                    <a:pt x="80089" y="43544"/>
                    <a:pt x="80128" y="43485"/>
                    <a:pt x="80096" y="43438"/>
                  </a:cubicBezTo>
                  <a:cubicBezTo>
                    <a:pt x="79992" y="43291"/>
                    <a:pt x="79092" y="41743"/>
                    <a:pt x="79260" y="41722"/>
                  </a:cubicBezTo>
                  <a:cubicBezTo>
                    <a:pt x="79262" y="41722"/>
                    <a:pt x="79265" y="41722"/>
                    <a:pt x="79268" y="41722"/>
                  </a:cubicBezTo>
                  <a:cubicBezTo>
                    <a:pt x="79571" y="41722"/>
                    <a:pt x="80559" y="42812"/>
                    <a:pt x="80787" y="43019"/>
                  </a:cubicBezTo>
                  <a:cubicBezTo>
                    <a:pt x="80798" y="43035"/>
                    <a:pt x="80813" y="43042"/>
                    <a:pt x="80828" y="43042"/>
                  </a:cubicBezTo>
                  <a:cubicBezTo>
                    <a:pt x="80873" y="43042"/>
                    <a:pt x="80923" y="42987"/>
                    <a:pt x="80892" y="42956"/>
                  </a:cubicBezTo>
                  <a:cubicBezTo>
                    <a:pt x="80690" y="42654"/>
                    <a:pt x="80274" y="41690"/>
                    <a:pt x="80020" y="41527"/>
                  </a:cubicBezTo>
                  <a:lnTo>
                    <a:pt x="80020" y="41527"/>
                  </a:lnTo>
                  <a:cubicBezTo>
                    <a:pt x="80433" y="41760"/>
                    <a:pt x="80940" y="42609"/>
                    <a:pt x="81247" y="42956"/>
                  </a:cubicBezTo>
                  <a:cubicBezTo>
                    <a:pt x="81261" y="42970"/>
                    <a:pt x="81277" y="42976"/>
                    <a:pt x="81293" y="42976"/>
                  </a:cubicBezTo>
                  <a:cubicBezTo>
                    <a:pt x="81348" y="42976"/>
                    <a:pt x="81401" y="42905"/>
                    <a:pt x="81352" y="42873"/>
                  </a:cubicBezTo>
                  <a:cubicBezTo>
                    <a:pt x="81310" y="42769"/>
                    <a:pt x="80483" y="41094"/>
                    <a:pt x="80453" y="41094"/>
                  </a:cubicBezTo>
                  <a:cubicBezTo>
                    <a:pt x="80453" y="41094"/>
                    <a:pt x="80453" y="41094"/>
                    <a:pt x="80453" y="41094"/>
                  </a:cubicBezTo>
                  <a:lnTo>
                    <a:pt x="80453" y="41094"/>
                  </a:lnTo>
                  <a:cubicBezTo>
                    <a:pt x="80460" y="41091"/>
                    <a:pt x="80468" y="41089"/>
                    <a:pt x="80477" y="41089"/>
                  </a:cubicBezTo>
                  <a:cubicBezTo>
                    <a:pt x="80750" y="41089"/>
                    <a:pt x="81732" y="42542"/>
                    <a:pt x="81833" y="42663"/>
                  </a:cubicBezTo>
                  <a:cubicBezTo>
                    <a:pt x="81846" y="42695"/>
                    <a:pt x="81869" y="42707"/>
                    <a:pt x="81895" y="42707"/>
                  </a:cubicBezTo>
                  <a:cubicBezTo>
                    <a:pt x="81955" y="42707"/>
                    <a:pt x="82024" y="42638"/>
                    <a:pt x="81980" y="42580"/>
                  </a:cubicBezTo>
                  <a:cubicBezTo>
                    <a:pt x="81749" y="42161"/>
                    <a:pt x="80912" y="41115"/>
                    <a:pt x="80912" y="40655"/>
                  </a:cubicBezTo>
                  <a:close/>
                  <a:moveTo>
                    <a:pt x="18497" y="42831"/>
                  </a:moveTo>
                  <a:cubicBezTo>
                    <a:pt x="19292" y="43751"/>
                    <a:pt x="20276" y="44609"/>
                    <a:pt x="21113" y="45488"/>
                  </a:cubicBezTo>
                  <a:cubicBezTo>
                    <a:pt x="21122" y="45502"/>
                    <a:pt x="21135" y="45507"/>
                    <a:pt x="21149" y="45507"/>
                  </a:cubicBezTo>
                  <a:cubicBezTo>
                    <a:pt x="21201" y="45507"/>
                    <a:pt x="21271" y="45433"/>
                    <a:pt x="21238" y="45384"/>
                  </a:cubicBezTo>
                  <a:cubicBezTo>
                    <a:pt x="20820" y="44756"/>
                    <a:pt x="20380" y="44086"/>
                    <a:pt x="19962" y="43459"/>
                  </a:cubicBezTo>
                  <a:lnTo>
                    <a:pt x="19962" y="43459"/>
                  </a:lnTo>
                  <a:cubicBezTo>
                    <a:pt x="20904" y="44547"/>
                    <a:pt x="21908" y="45593"/>
                    <a:pt x="22954" y="46576"/>
                  </a:cubicBezTo>
                  <a:cubicBezTo>
                    <a:pt x="22969" y="46591"/>
                    <a:pt x="22988" y="46598"/>
                    <a:pt x="23008" y="46598"/>
                  </a:cubicBezTo>
                  <a:cubicBezTo>
                    <a:pt x="23068" y="46598"/>
                    <a:pt x="23132" y="46535"/>
                    <a:pt x="23101" y="46472"/>
                  </a:cubicBezTo>
                  <a:cubicBezTo>
                    <a:pt x="22745" y="45928"/>
                    <a:pt x="22389" y="45363"/>
                    <a:pt x="22054" y="44798"/>
                  </a:cubicBezTo>
                  <a:cubicBezTo>
                    <a:pt x="21971" y="44693"/>
                    <a:pt x="21908" y="44588"/>
                    <a:pt x="21845" y="44484"/>
                  </a:cubicBezTo>
                  <a:lnTo>
                    <a:pt x="21845" y="44484"/>
                  </a:lnTo>
                  <a:cubicBezTo>
                    <a:pt x="22075" y="44693"/>
                    <a:pt x="22285" y="44902"/>
                    <a:pt x="22410" y="45070"/>
                  </a:cubicBezTo>
                  <a:cubicBezTo>
                    <a:pt x="22933" y="45656"/>
                    <a:pt x="23435" y="46304"/>
                    <a:pt x="23958" y="46890"/>
                  </a:cubicBezTo>
                  <a:cubicBezTo>
                    <a:pt x="23969" y="46912"/>
                    <a:pt x="23987" y="46921"/>
                    <a:pt x="24007" y="46921"/>
                  </a:cubicBezTo>
                  <a:cubicBezTo>
                    <a:pt x="24062" y="46921"/>
                    <a:pt x="24130" y="46847"/>
                    <a:pt x="24084" y="46785"/>
                  </a:cubicBezTo>
                  <a:cubicBezTo>
                    <a:pt x="23791" y="46220"/>
                    <a:pt x="23519" y="45635"/>
                    <a:pt x="23205" y="45070"/>
                  </a:cubicBezTo>
                  <a:cubicBezTo>
                    <a:pt x="23163" y="45007"/>
                    <a:pt x="23142" y="44965"/>
                    <a:pt x="23101" y="44881"/>
                  </a:cubicBezTo>
                  <a:cubicBezTo>
                    <a:pt x="23121" y="44881"/>
                    <a:pt x="23142" y="44902"/>
                    <a:pt x="23163" y="44902"/>
                  </a:cubicBezTo>
                  <a:cubicBezTo>
                    <a:pt x="23247" y="45028"/>
                    <a:pt x="23331" y="45132"/>
                    <a:pt x="23414" y="45216"/>
                  </a:cubicBezTo>
                  <a:cubicBezTo>
                    <a:pt x="24209" y="46262"/>
                    <a:pt x="25046" y="47288"/>
                    <a:pt x="25862" y="48334"/>
                  </a:cubicBezTo>
                  <a:cubicBezTo>
                    <a:pt x="25881" y="48358"/>
                    <a:pt x="25903" y="48368"/>
                    <a:pt x="25924" y="48368"/>
                  </a:cubicBezTo>
                  <a:cubicBezTo>
                    <a:pt x="25974" y="48368"/>
                    <a:pt x="26018" y="48309"/>
                    <a:pt x="25988" y="48250"/>
                  </a:cubicBezTo>
                  <a:cubicBezTo>
                    <a:pt x="25737" y="47455"/>
                    <a:pt x="25318" y="46576"/>
                    <a:pt x="24942" y="45928"/>
                  </a:cubicBezTo>
                  <a:lnTo>
                    <a:pt x="24984" y="45928"/>
                  </a:lnTo>
                  <a:cubicBezTo>
                    <a:pt x="25549" y="46869"/>
                    <a:pt x="26406" y="47790"/>
                    <a:pt x="27118" y="48648"/>
                  </a:cubicBezTo>
                  <a:cubicBezTo>
                    <a:pt x="27134" y="48669"/>
                    <a:pt x="27155" y="48678"/>
                    <a:pt x="27175" y="48678"/>
                  </a:cubicBezTo>
                  <a:cubicBezTo>
                    <a:pt x="27233" y="48678"/>
                    <a:pt x="27290" y="48605"/>
                    <a:pt x="27243" y="48543"/>
                  </a:cubicBezTo>
                  <a:cubicBezTo>
                    <a:pt x="26971" y="47978"/>
                    <a:pt x="26616" y="47099"/>
                    <a:pt x="26260" y="46660"/>
                  </a:cubicBezTo>
                  <a:cubicBezTo>
                    <a:pt x="26281" y="46660"/>
                    <a:pt x="26281" y="46681"/>
                    <a:pt x="26302" y="46681"/>
                  </a:cubicBezTo>
                  <a:cubicBezTo>
                    <a:pt x="26909" y="47288"/>
                    <a:pt x="27432" y="48020"/>
                    <a:pt x="28038" y="48606"/>
                  </a:cubicBezTo>
                  <a:cubicBezTo>
                    <a:pt x="28052" y="48619"/>
                    <a:pt x="28068" y="48625"/>
                    <a:pt x="28083" y="48625"/>
                  </a:cubicBezTo>
                  <a:cubicBezTo>
                    <a:pt x="28140" y="48625"/>
                    <a:pt x="28197" y="48550"/>
                    <a:pt x="28164" y="48501"/>
                  </a:cubicBezTo>
                  <a:cubicBezTo>
                    <a:pt x="28059" y="48355"/>
                    <a:pt x="27746" y="47790"/>
                    <a:pt x="27578" y="47413"/>
                  </a:cubicBezTo>
                  <a:lnTo>
                    <a:pt x="27578" y="47413"/>
                  </a:lnTo>
                  <a:cubicBezTo>
                    <a:pt x="27704" y="47476"/>
                    <a:pt x="27808" y="47560"/>
                    <a:pt x="27892" y="47601"/>
                  </a:cubicBezTo>
                  <a:cubicBezTo>
                    <a:pt x="28352" y="48187"/>
                    <a:pt x="28771" y="48752"/>
                    <a:pt x="29189" y="49338"/>
                  </a:cubicBezTo>
                  <a:cubicBezTo>
                    <a:pt x="29201" y="49356"/>
                    <a:pt x="29220" y="49364"/>
                    <a:pt x="29239" y="49364"/>
                  </a:cubicBezTo>
                  <a:cubicBezTo>
                    <a:pt x="29289" y="49364"/>
                    <a:pt x="29345" y="49314"/>
                    <a:pt x="29315" y="49254"/>
                  </a:cubicBezTo>
                  <a:cubicBezTo>
                    <a:pt x="29127" y="48920"/>
                    <a:pt x="28896" y="48606"/>
                    <a:pt x="28771" y="48250"/>
                  </a:cubicBezTo>
                  <a:cubicBezTo>
                    <a:pt x="28750" y="48187"/>
                    <a:pt x="28687" y="48124"/>
                    <a:pt x="28666" y="48083"/>
                  </a:cubicBezTo>
                  <a:cubicBezTo>
                    <a:pt x="28687" y="48083"/>
                    <a:pt x="28687" y="48104"/>
                    <a:pt x="28708" y="48104"/>
                  </a:cubicBezTo>
                  <a:cubicBezTo>
                    <a:pt x="28771" y="48124"/>
                    <a:pt x="28792" y="48187"/>
                    <a:pt x="28875" y="48250"/>
                  </a:cubicBezTo>
                  <a:cubicBezTo>
                    <a:pt x="29252" y="48627"/>
                    <a:pt x="29566" y="49045"/>
                    <a:pt x="29838" y="49464"/>
                  </a:cubicBezTo>
                  <a:cubicBezTo>
                    <a:pt x="29859" y="49485"/>
                    <a:pt x="29880" y="49505"/>
                    <a:pt x="29880" y="49547"/>
                  </a:cubicBezTo>
                  <a:cubicBezTo>
                    <a:pt x="29963" y="49673"/>
                    <a:pt x="30068" y="49819"/>
                    <a:pt x="30152" y="49966"/>
                  </a:cubicBezTo>
                  <a:cubicBezTo>
                    <a:pt x="30164" y="49997"/>
                    <a:pt x="30188" y="50010"/>
                    <a:pt x="30214" y="50010"/>
                  </a:cubicBezTo>
                  <a:cubicBezTo>
                    <a:pt x="30273" y="50010"/>
                    <a:pt x="30342" y="49941"/>
                    <a:pt x="30298" y="49882"/>
                  </a:cubicBezTo>
                  <a:cubicBezTo>
                    <a:pt x="30173" y="49652"/>
                    <a:pt x="30068" y="49401"/>
                    <a:pt x="29943" y="49171"/>
                  </a:cubicBezTo>
                  <a:cubicBezTo>
                    <a:pt x="29891" y="49085"/>
                    <a:pt x="29839" y="49013"/>
                    <a:pt x="29788" y="48967"/>
                  </a:cubicBezTo>
                  <a:lnTo>
                    <a:pt x="29788" y="48967"/>
                  </a:lnTo>
                  <a:cubicBezTo>
                    <a:pt x="29809" y="48981"/>
                    <a:pt x="29834" y="48999"/>
                    <a:pt x="29859" y="49024"/>
                  </a:cubicBezTo>
                  <a:cubicBezTo>
                    <a:pt x="30340" y="49443"/>
                    <a:pt x="30759" y="49924"/>
                    <a:pt x="31177" y="50384"/>
                  </a:cubicBezTo>
                  <a:cubicBezTo>
                    <a:pt x="31191" y="50398"/>
                    <a:pt x="31206" y="50404"/>
                    <a:pt x="31222" y="50404"/>
                  </a:cubicBezTo>
                  <a:cubicBezTo>
                    <a:pt x="31279" y="50404"/>
                    <a:pt x="31340" y="50329"/>
                    <a:pt x="31324" y="50280"/>
                  </a:cubicBezTo>
                  <a:cubicBezTo>
                    <a:pt x="31282" y="50175"/>
                    <a:pt x="31093" y="49819"/>
                    <a:pt x="30926" y="49547"/>
                  </a:cubicBezTo>
                  <a:lnTo>
                    <a:pt x="30926" y="49547"/>
                  </a:lnTo>
                  <a:cubicBezTo>
                    <a:pt x="31219" y="49903"/>
                    <a:pt x="31742" y="50384"/>
                    <a:pt x="31868" y="50552"/>
                  </a:cubicBezTo>
                  <a:cubicBezTo>
                    <a:pt x="31889" y="50573"/>
                    <a:pt x="31912" y="50582"/>
                    <a:pt x="31934" y="50582"/>
                  </a:cubicBezTo>
                  <a:cubicBezTo>
                    <a:pt x="31997" y="50582"/>
                    <a:pt x="32050" y="50509"/>
                    <a:pt x="32035" y="50447"/>
                  </a:cubicBezTo>
                  <a:cubicBezTo>
                    <a:pt x="32035" y="50426"/>
                    <a:pt x="31847" y="50091"/>
                    <a:pt x="31721" y="49861"/>
                  </a:cubicBezTo>
                  <a:lnTo>
                    <a:pt x="31721" y="49861"/>
                  </a:lnTo>
                  <a:cubicBezTo>
                    <a:pt x="31763" y="49882"/>
                    <a:pt x="31805" y="49903"/>
                    <a:pt x="31847" y="49924"/>
                  </a:cubicBezTo>
                  <a:cubicBezTo>
                    <a:pt x="32140" y="50196"/>
                    <a:pt x="32579" y="50552"/>
                    <a:pt x="32642" y="50614"/>
                  </a:cubicBezTo>
                  <a:cubicBezTo>
                    <a:pt x="32655" y="50632"/>
                    <a:pt x="32672" y="50640"/>
                    <a:pt x="32690" y="50640"/>
                  </a:cubicBezTo>
                  <a:cubicBezTo>
                    <a:pt x="32756" y="50640"/>
                    <a:pt x="32833" y="50538"/>
                    <a:pt x="32767" y="50489"/>
                  </a:cubicBezTo>
                  <a:lnTo>
                    <a:pt x="32704" y="50426"/>
                  </a:lnTo>
                  <a:lnTo>
                    <a:pt x="33646" y="50970"/>
                  </a:lnTo>
                  <a:cubicBezTo>
                    <a:pt x="31282" y="50907"/>
                    <a:pt x="28875" y="50865"/>
                    <a:pt x="26469" y="50782"/>
                  </a:cubicBezTo>
                  <a:cubicBezTo>
                    <a:pt x="23849" y="50703"/>
                    <a:pt x="21229" y="50402"/>
                    <a:pt x="18608" y="50402"/>
                  </a:cubicBezTo>
                  <a:cubicBezTo>
                    <a:pt x="18446" y="50402"/>
                    <a:pt x="18283" y="50403"/>
                    <a:pt x="18121" y="50405"/>
                  </a:cubicBezTo>
                  <a:cubicBezTo>
                    <a:pt x="18079" y="48543"/>
                    <a:pt x="17932" y="46681"/>
                    <a:pt x="17828" y="44798"/>
                  </a:cubicBezTo>
                  <a:cubicBezTo>
                    <a:pt x="17870" y="44798"/>
                    <a:pt x="17891" y="44777"/>
                    <a:pt x="17870" y="44756"/>
                  </a:cubicBezTo>
                  <a:cubicBezTo>
                    <a:pt x="17870" y="44714"/>
                    <a:pt x="17828" y="44714"/>
                    <a:pt x="17828" y="44693"/>
                  </a:cubicBezTo>
                  <a:cubicBezTo>
                    <a:pt x="17828" y="44609"/>
                    <a:pt x="17828" y="44547"/>
                    <a:pt x="17807" y="44442"/>
                  </a:cubicBezTo>
                  <a:lnTo>
                    <a:pt x="17807" y="44442"/>
                  </a:lnTo>
                  <a:cubicBezTo>
                    <a:pt x="17815" y="44450"/>
                    <a:pt x="17829" y="44458"/>
                    <a:pt x="17844" y="44468"/>
                  </a:cubicBezTo>
                  <a:lnTo>
                    <a:pt x="17844" y="44468"/>
                  </a:lnTo>
                  <a:lnTo>
                    <a:pt x="17786" y="44400"/>
                  </a:lnTo>
                  <a:cubicBezTo>
                    <a:pt x="17786" y="44254"/>
                    <a:pt x="17765" y="44065"/>
                    <a:pt x="17765" y="43919"/>
                  </a:cubicBezTo>
                  <a:lnTo>
                    <a:pt x="17765" y="43919"/>
                  </a:lnTo>
                  <a:cubicBezTo>
                    <a:pt x="17974" y="44358"/>
                    <a:pt x="18246" y="44902"/>
                    <a:pt x="18414" y="44986"/>
                  </a:cubicBezTo>
                  <a:cubicBezTo>
                    <a:pt x="18330" y="44965"/>
                    <a:pt x="18225" y="44881"/>
                    <a:pt x="18121" y="44798"/>
                  </a:cubicBezTo>
                  <a:lnTo>
                    <a:pt x="18121" y="44798"/>
                  </a:lnTo>
                  <a:cubicBezTo>
                    <a:pt x="18309" y="45007"/>
                    <a:pt x="18518" y="45279"/>
                    <a:pt x="18644" y="45404"/>
                  </a:cubicBezTo>
                  <a:cubicBezTo>
                    <a:pt x="18658" y="45414"/>
                    <a:pt x="18672" y="45418"/>
                    <a:pt x="18685" y="45418"/>
                  </a:cubicBezTo>
                  <a:cubicBezTo>
                    <a:pt x="18731" y="45418"/>
                    <a:pt x="18765" y="45369"/>
                    <a:pt x="18748" y="45321"/>
                  </a:cubicBezTo>
                  <a:cubicBezTo>
                    <a:pt x="18523" y="44966"/>
                    <a:pt x="18148" y="44425"/>
                    <a:pt x="17902" y="44033"/>
                  </a:cubicBezTo>
                  <a:lnTo>
                    <a:pt x="17902" y="44033"/>
                  </a:lnTo>
                  <a:cubicBezTo>
                    <a:pt x="18271" y="44555"/>
                    <a:pt x="18913" y="45057"/>
                    <a:pt x="19334" y="45425"/>
                  </a:cubicBezTo>
                  <a:cubicBezTo>
                    <a:pt x="19345" y="45441"/>
                    <a:pt x="19358" y="45448"/>
                    <a:pt x="19371" y="45448"/>
                  </a:cubicBezTo>
                  <a:cubicBezTo>
                    <a:pt x="19411" y="45448"/>
                    <a:pt x="19455" y="45389"/>
                    <a:pt x="19439" y="45342"/>
                  </a:cubicBezTo>
                  <a:cubicBezTo>
                    <a:pt x="18981" y="44613"/>
                    <a:pt x="18460" y="43345"/>
                    <a:pt x="17899" y="42879"/>
                  </a:cubicBezTo>
                  <a:lnTo>
                    <a:pt x="17899" y="42879"/>
                  </a:lnTo>
                  <a:cubicBezTo>
                    <a:pt x="18711" y="43549"/>
                    <a:pt x="19441" y="44507"/>
                    <a:pt x="20171" y="45300"/>
                  </a:cubicBezTo>
                  <a:cubicBezTo>
                    <a:pt x="20188" y="45322"/>
                    <a:pt x="20207" y="45331"/>
                    <a:pt x="20225" y="45331"/>
                  </a:cubicBezTo>
                  <a:cubicBezTo>
                    <a:pt x="20277" y="45331"/>
                    <a:pt x="20322" y="45257"/>
                    <a:pt x="20276" y="45195"/>
                  </a:cubicBezTo>
                  <a:cubicBezTo>
                    <a:pt x="19753" y="44547"/>
                    <a:pt x="19251" y="43919"/>
                    <a:pt x="18769" y="43228"/>
                  </a:cubicBezTo>
                  <a:cubicBezTo>
                    <a:pt x="18665" y="43103"/>
                    <a:pt x="18602" y="42977"/>
                    <a:pt x="18497" y="42831"/>
                  </a:cubicBezTo>
                  <a:close/>
                  <a:moveTo>
                    <a:pt x="82984" y="50280"/>
                  </a:moveTo>
                  <a:lnTo>
                    <a:pt x="82984" y="50280"/>
                  </a:lnTo>
                  <a:cubicBezTo>
                    <a:pt x="83193" y="50719"/>
                    <a:pt x="82879" y="51326"/>
                    <a:pt x="82356" y="51347"/>
                  </a:cubicBezTo>
                  <a:cubicBezTo>
                    <a:pt x="82314" y="51347"/>
                    <a:pt x="82252" y="51368"/>
                    <a:pt x="82231" y="51430"/>
                  </a:cubicBezTo>
                  <a:cubicBezTo>
                    <a:pt x="82105" y="51389"/>
                    <a:pt x="82001" y="51389"/>
                    <a:pt x="81854" y="51368"/>
                  </a:cubicBezTo>
                  <a:cubicBezTo>
                    <a:pt x="81814" y="51275"/>
                    <a:pt x="81716" y="51207"/>
                    <a:pt x="81607" y="51207"/>
                  </a:cubicBezTo>
                  <a:cubicBezTo>
                    <a:pt x="81543" y="51207"/>
                    <a:pt x="81476" y="51230"/>
                    <a:pt x="81415" y="51284"/>
                  </a:cubicBezTo>
                  <a:cubicBezTo>
                    <a:pt x="81394" y="51284"/>
                    <a:pt x="81394" y="51326"/>
                    <a:pt x="81394" y="51326"/>
                  </a:cubicBezTo>
                  <a:cubicBezTo>
                    <a:pt x="80943" y="51288"/>
                    <a:pt x="80492" y="51271"/>
                    <a:pt x="80040" y="51271"/>
                  </a:cubicBezTo>
                  <a:cubicBezTo>
                    <a:pt x="77435" y="51271"/>
                    <a:pt x="74812" y="51813"/>
                    <a:pt x="72227" y="51813"/>
                  </a:cubicBezTo>
                  <a:cubicBezTo>
                    <a:pt x="72074" y="51813"/>
                    <a:pt x="71921" y="51811"/>
                    <a:pt x="71769" y="51807"/>
                  </a:cubicBezTo>
                  <a:cubicBezTo>
                    <a:pt x="69928" y="51765"/>
                    <a:pt x="68107" y="51598"/>
                    <a:pt x="66308" y="51493"/>
                  </a:cubicBezTo>
                  <a:cubicBezTo>
                    <a:pt x="64979" y="51435"/>
                    <a:pt x="63523" y="51175"/>
                    <a:pt x="62143" y="51175"/>
                  </a:cubicBezTo>
                  <a:cubicBezTo>
                    <a:pt x="62045" y="51175"/>
                    <a:pt x="61948" y="51177"/>
                    <a:pt x="61851" y="51179"/>
                  </a:cubicBezTo>
                  <a:cubicBezTo>
                    <a:pt x="62165" y="51012"/>
                    <a:pt x="62479" y="50824"/>
                    <a:pt x="62814" y="50635"/>
                  </a:cubicBezTo>
                  <a:cubicBezTo>
                    <a:pt x="64195" y="50769"/>
                    <a:pt x="65591" y="50812"/>
                    <a:pt x="66989" y="50812"/>
                  </a:cubicBezTo>
                  <a:cubicBezTo>
                    <a:pt x="68875" y="50812"/>
                    <a:pt x="70765" y="50734"/>
                    <a:pt x="72627" y="50698"/>
                  </a:cubicBezTo>
                  <a:cubicBezTo>
                    <a:pt x="76016" y="50635"/>
                    <a:pt x="79448" y="50593"/>
                    <a:pt x="82858" y="50321"/>
                  </a:cubicBezTo>
                  <a:cubicBezTo>
                    <a:pt x="82900" y="50321"/>
                    <a:pt x="82963" y="50301"/>
                    <a:pt x="82984" y="50280"/>
                  </a:cubicBezTo>
                  <a:close/>
                  <a:moveTo>
                    <a:pt x="48116" y="53859"/>
                  </a:moveTo>
                  <a:cubicBezTo>
                    <a:pt x="48120" y="53863"/>
                    <a:pt x="48124" y="53868"/>
                    <a:pt x="48125" y="53875"/>
                  </a:cubicBezTo>
                  <a:lnTo>
                    <a:pt x="48125" y="53875"/>
                  </a:lnTo>
                  <a:cubicBezTo>
                    <a:pt x="48122" y="53870"/>
                    <a:pt x="48119" y="53865"/>
                    <a:pt x="48116" y="53859"/>
                  </a:cubicBezTo>
                  <a:close/>
                  <a:moveTo>
                    <a:pt x="48142" y="53907"/>
                  </a:moveTo>
                  <a:cubicBezTo>
                    <a:pt x="48390" y="54316"/>
                    <a:pt x="48698" y="54724"/>
                    <a:pt x="49046" y="55092"/>
                  </a:cubicBezTo>
                  <a:cubicBezTo>
                    <a:pt x="49067" y="55134"/>
                    <a:pt x="49088" y="55218"/>
                    <a:pt x="49150" y="55259"/>
                  </a:cubicBezTo>
                  <a:cubicBezTo>
                    <a:pt x="49171" y="55343"/>
                    <a:pt x="49213" y="55427"/>
                    <a:pt x="49255" y="55511"/>
                  </a:cubicBezTo>
                  <a:cubicBezTo>
                    <a:pt x="48813" y="54988"/>
                    <a:pt x="48448" y="54466"/>
                    <a:pt x="48142" y="53907"/>
                  </a:cubicBezTo>
                  <a:close/>
                  <a:moveTo>
                    <a:pt x="85286" y="25632"/>
                  </a:moveTo>
                  <a:lnTo>
                    <a:pt x="85348" y="25694"/>
                  </a:lnTo>
                  <a:cubicBezTo>
                    <a:pt x="85683" y="25799"/>
                    <a:pt x="85306" y="26531"/>
                    <a:pt x="85244" y="26657"/>
                  </a:cubicBezTo>
                  <a:cubicBezTo>
                    <a:pt x="85055" y="26908"/>
                    <a:pt x="84407" y="27306"/>
                    <a:pt x="84051" y="27515"/>
                  </a:cubicBezTo>
                  <a:cubicBezTo>
                    <a:pt x="83528" y="27891"/>
                    <a:pt x="82984" y="28247"/>
                    <a:pt x="82419" y="28582"/>
                  </a:cubicBezTo>
                  <a:cubicBezTo>
                    <a:pt x="81289" y="29272"/>
                    <a:pt x="80117" y="29879"/>
                    <a:pt x="78967" y="30465"/>
                  </a:cubicBezTo>
                  <a:cubicBezTo>
                    <a:pt x="77816" y="31072"/>
                    <a:pt x="76623" y="31699"/>
                    <a:pt x="75472" y="32306"/>
                  </a:cubicBezTo>
                  <a:cubicBezTo>
                    <a:pt x="74405" y="32850"/>
                    <a:pt x="72836" y="33373"/>
                    <a:pt x="72083" y="34315"/>
                  </a:cubicBezTo>
                  <a:cubicBezTo>
                    <a:pt x="72065" y="34369"/>
                    <a:pt x="72062" y="34424"/>
                    <a:pt x="72103" y="34424"/>
                  </a:cubicBezTo>
                  <a:cubicBezTo>
                    <a:pt x="72109" y="34424"/>
                    <a:pt x="72116" y="34422"/>
                    <a:pt x="72125" y="34420"/>
                  </a:cubicBezTo>
                  <a:cubicBezTo>
                    <a:pt x="72941" y="34378"/>
                    <a:pt x="73589" y="33876"/>
                    <a:pt x="74322" y="33499"/>
                  </a:cubicBezTo>
                  <a:cubicBezTo>
                    <a:pt x="75138" y="33080"/>
                    <a:pt x="75975" y="32641"/>
                    <a:pt x="76791" y="32202"/>
                  </a:cubicBezTo>
                  <a:cubicBezTo>
                    <a:pt x="78506" y="31281"/>
                    <a:pt x="80264" y="30402"/>
                    <a:pt x="81938" y="29461"/>
                  </a:cubicBezTo>
                  <a:cubicBezTo>
                    <a:pt x="82775" y="28979"/>
                    <a:pt x="83884" y="28435"/>
                    <a:pt x="84741" y="27745"/>
                  </a:cubicBezTo>
                  <a:lnTo>
                    <a:pt x="84741" y="27745"/>
                  </a:lnTo>
                  <a:cubicBezTo>
                    <a:pt x="84302" y="29377"/>
                    <a:pt x="84009" y="30988"/>
                    <a:pt x="84511" y="32641"/>
                  </a:cubicBezTo>
                  <a:cubicBezTo>
                    <a:pt x="84846" y="33708"/>
                    <a:pt x="85558" y="34943"/>
                    <a:pt x="86625" y="35445"/>
                  </a:cubicBezTo>
                  <a:cubicBezTo>
                    <a:pt x="80494" y="38479"/>
                    <a:pt x="74510" y="41764"/>
                    <a:pt x="68609" y="45195"/>
                  </a:cubicBezTo>
                  <a:cubicBezTo>
                    <a:pt x="62458" y="48752"/>
                    <a:pt x="56306" y="52435"/>
                    <a:pt x="50469" y="56473"/>
                  </a:cubicBezTo>
                  <a:cubicBezTo>
                    <a:pt x="50364" y="56243"/>
                    <a:pt x="50259" y="55992"/>
                    <a:pt x="50155" y="55741"/>
                  </a:cubicBezTo>
                  <a:cubicBezTo>
                    <a:pt x="50259" y="55636"/>
                    <a:pt x="50322" y="55469"/>
                    <a:pt x="50155" y="55343"/>
                  </a:cubicBezTo>
                  <a:cubicBezTo>
                    <a:pt x="50050" y="55259"/>
                    <a:pt x="49946" y="55155"/>
                    <a:pt x="49883" y="55092"/>
                  </a:cubicBezTo>
                  <a:cubicBezTo>
                    <a:pt x="49778" y="54883"/>
                    <a:pt x="49674" y="54674"/>
                    <a:pt x="49590" y="54464"/>
                  </a:cubicBezTo>
                  <a:cubicBezTo>
                    <a:pt x="54800" y="51891"/>
                    <a:pt x="60093" y="48982"/>
                    <a:pt x="64739" y="45488"/>
                  </a:cubicBezTo>
                  <a:cubicBezTo>
                    <a:pt x="64793" y="45416"/>
                    <a:pt x="64753" y="45312"/>
                    <a:pt x="64674" y="45312"/>
                  </a:cubicBezTo>
                  <a:cubicBezTo>
                    <a:pt x="64662" y="45312"/>
                    <a:pt x="64648" y="45315"/>
                    <a:pt x="64634" y="45321"/>
                  </a:cubicBezTo>
                  <a:cubicBezTo>
                    <a:pt x="62060" y="46869"/>
                    <a:pt x="59633" y="48606"/>
                    <a:pt x="57039" y="50133"/>
                  </a:cubicBezTo>
                  <a:cubicBezTo>
                    <a:pt x="54549" y="51598"/>
                    <a:pt x="52038" y="53021"/>
                    <a:pt x="49506" y="54381"/>
                  </a:cubicBezTo>
                  <a:lnTo>
                    <a:pt x="48648" y="52581"/>
                  </a:lnTo>
                  <a:cubicBezTo>
                    <a:pt x="48272" y="51870"/>
                    <a:pt x="47937" y="51158"/>
                    <a:pt x="47728" y="50426"/>
                  </a:cubicBezTo>
                  <a:cubicBezTo>
                    <a:pt x="54528" y="46241"/>
                    <a:pt x="61328" y="42161"/>
                    <a:pt x="68358" y="38395"/>
                  </a:cubicBezTo>
                  <a:cubicBezTo>
                    <a:pt x="68421" y="38374"/>
                    <a:pt x="68421" y="38311"/>
                    <a:pt x="68421" y="38290"/>
                  </a:cubicBezTo>
                  <a:lnTo>
                    <a:pt x="72208" y="38290"/>
                  </a:lnTo>
                  <a:cubicBezTo>
                    <a:pt x="64697" y="42915"/>
                    <a:pt x="57143" y="47476"/>
                    <a:pt x="49736" y="52267"/>
                  </a:cubicBezTo>
                  <a:cubicBezTo>
                    <a:pt x="49682" y="52303"/>
                    <a:pt x="49721" y="52401"/>
                    <a:pt x="49786" y="52401"/>
                  </a:cubicBezTo>
                  <a:cubicBezTo>
                    <a:pt x="49797" y="52401"/>
                    <a:pt x="49808" y="52399"/>
                    <a:pt x="49820" y="52393"/>
                  </a:cubicBezTo>
                  <a:cubicBezTo>
                    <a:pt x="57520" y="47894"/>
                    <a:pt x="65052" y="43103"/>
                    <a:pt x="72606" y="38374"/>
                  </a:cubicBezTo>
                  <a:cubicBezTo>
                    <a:pt x="72648" y="38374"/>
                    <a:pt x="72710" y="38374"/>
                    <a:pt x="72752" y="38353"/>
                  </a:cubicBezTo>
                  <a:cubicBezTo>
                    <a:pt x="73003" y="38249"/>
                    <a:pt x="73213" y="38081"/>
                    <a:pt x="73380" y="37872"/>
                  </a:cubicBezTo>
                  <a:cubicBezTo>
                    <a:pt x="74175" y="37370"/>
                    <a:pt x="74991" y="36889"/>
                    <a:pt x="75765" y="36386"/>
                  </a:cubicBezTo>
                  <a:cubicBezTo>
                    <a:pt x="75868" y="36318"/>
                    <a:pt x="75802" y="36150"/>
                    <a:pt x="75706" y="36150"/>
                  </a:cubicBezTo>
                  <a:cubicBezTo>
                    <a:pt x="75685" y="36150"/>
                    <a:pt x="75662" y="36158"/>
                    <a:pt x="75640" y="36177"/>
                  </a:cubicBezTo>
                  <a:cubicBezTo>
                    <a:pt x="75012" y="36575"/>
                    <a:pt x="74363" y="36951"/>
                    <a:pt x="73694" y="37349"/>
                  </a:cubicBezTo>
                  <a:lnTo>
                    <a:pt x="73694" y="37349"/>
                  </a:lnTo>
                  <a:cubicBezTo>
                    <a:pt x="73966" y="36805"/>
                    <a:pt x="73987" y="36177"/>
                    <a:pt x="73652" y="35675"/>
                  </a:cubicBezTo>
                  <a:cubicBezTo>
                    <a:pt x="73581" y="35589"/>
                    <a:pt x="73487" y="35550"/>
                    <a:pt x="73399" y="35550"/>
                  </a:cubicBezTo>
                  <a:cubicBezTo>
                    <a:pt x="73250" y="35550"/>
                    <a:pt x="73116" y="35659"/>
                    <a:pt x="73129" y="35842"/>
                  </a:cubicBezTo>
                  <a:cubicBezTo>
                    <a:pt x="73108" y="35800"/>
                    <a:pt x="73045" y="35780"/>
                    <a:pt x="73003" y="35780"/>
                  </a:cubicBezTo>
                  <a:cubicBezTo>
                    <a:pt x="72794" y="35780"/>
                    <a:pt x="72606" y="35780"/>
                    <a:pt x="72397" y="35800"/>
                  </a:cubicBezTo>
                  <a:cubicBezTo>
                    <a:pt x="72125" y="35005"/>
                    <a:pt x="71915" y="34189"/>
                    <a:pt x="71790" y="33352"/>
                  </a:cubicBezTo>
                  <a:cubicBezTo>
                    <a:pt x="74112" y="32432"/>
                    <a:pt x="76309" y="31155"/>
                    <a:pt x="78485" y="29921"/>
                  </a:cubicBezTo>
                  <a:cubicBezTo>
                    <a:pt x="80808" y="28582"/>
                    <a:pt x="83089" y="27180"/>
                    <a:pt x="85286" y="25632"/>
                  </a:cubicBezTo>
                  <a:close/>
                  <a:moveTo>
                    <a:pt x="2072" y="21468"/>
                  </a:moveTo>
                  <a:cubicBezTo>
                    <a:pt x="3704" y="23184"/>
                    <a:pt x="5901" y="24230"/>
                    <a:pt x="7952" y="25339"/>
                  </a:cubicBezTo>
                  <a:cubicBezTo>
                    <a:pt x="10379" y="26678"/>
                    <a:pt x="12639" y="28289"/>
                    <a:pt x="14898" y="29858"/>
                  </a:cubicBezTo>
                  <a:cubicBezTo>
                    <a:pt x="16007" y="32327"/>
                    <a:pt x="17179" y="34733"/>
                    <a:pt x="18539" y="37035"/>
                  </a:cubicBezTo>
                  <a:cubicBezTo>
                    <a:pt x="18573" y="37080"/>
                    <a:pt x="18618" y="37101"/>
                    <a:pt x="18660" y="37101"/>
                  </a:cubicBezTo>
                  <a:cubicBezTo>
                    <a:pt x="18696" y="37101"/>
                    <a:pt x="18729" y="37085"/>
                    <a:pt x="18748" y="37056"/>
                  </a:cubicBezTo>
                  <a:cubicBezTo>
                    <a:pt x="19200" y="37556"/>
                    <a:pt x="19777" y="37907"/>
                    <a:pt x="20477" y="37907"/>
                  </a:cubicBezTo>
                  <a:cubicBezTo>
                    <a:pt x="20685" y="37907"/>
                    <a:pt x="20904" y="37876"/>
                    <a:pt x="21134" y="37809"/>
                  </a:cubicBezTo>
                  <a:cubicBezTo>
                    <a:pt x="21134" y="37809"/>
                    <a:pt x="21155" y="37809"/>
                    <a:pt x="21155" y="37788"/>
                  </a:cubicBezTo>
                  <a:cubicBezTo>
                    <a:pt x="23648" y="37963"/>
                    <a:pt x="26170" y="37977"/>
                    <a:pt x="28674" y="37977"/>
                  </a:cubicBezTo>
                  <a:cubicBezTo>
                    <a:pt x="29174" y="37977"/>
                    <a:pt x="29674" y="37977"/>
                    <a:pt x="30173" y="37977"/>
                  </a:cubicBezTo>
                  <a:cubicBezTo>
                    <a:pt x="35362" y="41136"/>
                    <a:pt x="40802" y="43940"/>
                    <a:pt x="46242" y="46639"/>
                  </a:cubicBezTo>
                  <a:cubicBezTo>
                    <a:pt x="45740" y="47204"/>
                    <a:pt x="45656" y="48334"/>
                    <a:pt x="45552" y="49024"/>
                  </a:cubicBezTo>
                  <a:cubicBezTo>
                    <a:pt x="45384" y="50384"/>
                    <a:pt x="45426" y="51765"/>
                    <a:pt x="45719" y="53104"/>
                  </a:cubicBezTo>
                  <a:cubicBezTo>
                    <a:pt x="46137" y="55050"/>
                    <a:pt x="47163" y="56996"/>
                    <a:pt x="48962" y="57917"/>
                  </a:cubicBezTo>
                  <a:lnTo>
                    <a:pt x="48899" y="57917"/>
                  </a:lnTo>
                  <a:cubicBezTo>
                    <a:pt x="44171" y="56159"/>
                    <a:pt x="39693" y="53774"/>
                    <a:pt x="35299" y="51242"/>
                  </a:cubicBezTo>
                  <a:cubicBezTo>
                    <a:pt x="35362" y="51054"/>
                    <a:pt x="35278" y="50845"/>
                    <a:pt x="35048" y="50845"/>
                  </a:cubicBezTo>
                  <a:lnTo>
                    <a:pt x="34650" y="50845"/>
                  </a:lnTo>
                  <a:cubicBezTo>
                    <a:pt x="32244" y="49464"/>
                    <a:pt x="29859" y="48020"/>
                    <a:pt x="27453" y="46639"/>
                  </a:cubicBezTo>
                  <a:lnTo>
                    <a:pt x="27432" y="46597"/>
                  </a:lnTo>
                  <a:cubicBezTo>
                    <a:pt x="27417" y="46582"/>
                    <a:pt x="27402" y="46567"/>
                    <a:pt x="27373" y="46567"/>
                  </a:cubicBezTo>
                  <a:cubicBezTo>
                    <a:pt x="27360" y="46567"/>
                    <a:pt x="27345" y="46570"/>
                    <a:pt x="27327" y="46576"/>
                  </a:cubicBezTo>
                  <a:cubicBezTo>
                    <a:pt x="27034" y="46430"/>
                    <a:pt x="26762" y="46241"/>
                    <a:pt x="26448" y="46074"/>
                  </a:cubicBezTo>
                  <a:cubicBezTo>
                    <a:pt x="22536" y="43856"/>
                    <a:pt x="18665" y="41638"/>
                    <a:pt x="14773" y="39420"/>
                  </a:cubicBezTo>
                  <a:cubicBezTo>
                    <a:pt x="10860" y="37161"/>
                    <a:pt x="6947" y="34566"/>
                    <a:pt x="2826" y="32767"/>
                  </a:cubicBezTo>
                  <a:cubicBezTo>
                    <a:pt x="2809" y="32761"/>
                    <a:pt x="2792" y="32758"/>
                    <a:pt x="2775" y="32758"/>
                  </a:cubicBezTo>
                  <a:cubicBezTo>
                    <a:pt x="2731" y="32758"/>
                    <a:pt x="2689" y="32778"/>
                    <a:pt x="2658" y="32808"/>
                  </a:cubicBezTo>
                  <a:cubicBezTo>
                    <a:pt x="1173" y="31574"/>
                    <a:pt x="754" y="29189"/>
                    <a:pt x="733" y="27389"/>
                  </a:cubicBezTo>
                  <a:cubicBezTo>
                    <a:pt x="712" y="25485"/>
                    <a:pt x="921" y="23204"/>
                    <a:pt x="1968" y="21531"/>
                  </a:cubicBezTo>
                  <a:cubicBezTo>
                    <a:pt x="1989" y="21489"/>
                    <a:pt x="2030" y="21489"/>
                    <a:pt x="2072" y="21468"/>
                  </a:cubicBezTo>
                  <a:close/>
                  <a:moveTo>
                    <a:pt x="19062" y="51786"/>
                  </a:moveTo>
                  <a:cubicBezTo>
                    <a:pt x="21803" y="52330"/>
                    <a:pt x="24774" y="52288"/>
                    <a:pt x="27557" y="52477"/>
                  </a:cubicBezTo>
                  <a:cubicBezTo>
                    <a:pt x="29160" y="52569"/>
                    <a:pt x="30807" y="52695"/>
                    <a:pt x="32439" y="52695"/>
                  </a:cubicBezTo>
                  <a:cubicBezTo>
                    <a:pt x="33747" y="52695"/>
                    <a:pt x="35046" y="52614"/>
                    <a:pt x="36303" y="52372"/>
                  </a:cubicBezTo>
                  <a:lnTo>
                    <a:pt x="37956" y="53314"/>
                  </a:lnTo>
                  <a:cubicBezTo>
                    <a:pt x="38710" y="53753"/>
                    <a:pt x="39484" y="54171"/>
                    <a:pt x="40279" y="54590"/>
                  </a:cubicBezTo>
                  <a:cubicBezTo>
                    <a:pt x="33604" y="54213"/>
                    <a:pt x="26888" y="54046"/>
                    <a:pt x="20192" y="53962"/>
                  </a:cubicBezTo>
                  <a:cubicBezTo>
                    <a:pt x="20129" y="53962"/>
                    <a:pt x="20129" y="54067"/>
                    <a:pt x="20192" y="54067"/>
                  </a:cubicBezTo>
                  <a:cubicBezTo>
                    <a:pt x="27013" y="54464"/>
                    <a:pt x="33897" y="54778"/>
                    <a:pt x="40739" y="54841"/>
                  </a:cubicBezTo>
                  <a:lnTo>
                    <a:pt x="40781" y="54841"/>
                  </a:lnTo>
                  <a:cubicBezTo>
                    <a:pt x="42894" y="55971"/>
                    <a:pt x="45028" y="57038"/>
                    <a:pt x="47267" y="57938"/>
                  </a:cubicBezTo>
                  <a:cubicBezTo>
                    <a:pt x="40389" y="57880"/>
                    <a:pt x="33502" y="57773"/>
                    <a:pt x="26625" y="57773"/>
                  </a:cubicBezTo>
                  <a:cubicBezTo>
                    <a:pt x="23501" y="57773"/>
                    <a:pt x="20380" y="57795"/>
                    <a:pt x="17263" y="57854"/>
                  </a:cubicBezTo>
                  <a:cubicBezTo>
                    <a:pt x="17263" y="57226"/>
                    <a:pt x="17347" y="56599"/>
                    <a:pt x="17493" y="55992"/>
                  </a:cubicBezTo>
                  <a:cubicBezTo>
                    <a:pt x="19962" y="56368"/>
                    <a:pt x="22536" y="56201"/>
                    <a:pt x="25025" y="56285"/>
                  </a:cubicBezTo>
                  <a:cubicBezTo>
                    <a:pt x="27083" y="56349"/>
                    <a:pt x="29178" y="56500"/>
                    <a:pt x="31243" y="56500"/>
                  </a:cubicBezTo>
                  <a:cubicBezTo>
                    <a:pt x="31866" y="56500"/>
                    <a:pt x="32486" y="56486"/>
                    <a:pt x="33102" y="56452"/>
                  </a:cubicBezTo>
                  <a:cubicBezTo>
                    <a:pt x="33207" y="56452"/>
                    <a:pt x="33207" y="56285"/>
                    <a:pt x="33102" y="56264"/>
                  </a:cubicBezTo>
                  <a:cubicBezTo>
                    <a:pt x="30528" y="55992"/>
                    <a:pt x="27850" y="56096"/>
                    <a:pt x="25256" y="56034"/>
                  </a:cubicBezTo>
                  <a:cubicBezTo>
                    <a:pt x="23461" y="55989"/>
                    <a:pt x="21603" y="55829"/>
                    <a:pt x="19764" y="55829"/>
                  </a:cubicBezTo>
                  <a:cubicBezTo>
                    <a:pt x="19009" y="55829"/>
                    <a:pt x="18257" y="55856"/>
                    <a:pt x="17514" y="55929"/>
                  </a:cubicBezTo>
                  <a:cubicBezTo>
                    <a:pt x="17556" y="55866"/>
                    <a:pt x="17556" y="55783"/>
                    <a:pt x="17577" y="55741"/>
                  </a:cubicBezTo>
                  <a:cubicBezTo>
                    <a:pt x="17932" y="54423"/>
                    <a:pt x="18727" y="53314"/>
                    <a:pt x="19188" y="52058"/>
                  </a:cubicBezTo>
                  <a:cubicBezTo>
                    <a:pt x="19251" y="51954"/>
                    <a:pt x="19167" y="51807"/>
                    <a:pt x="19062" y="51786"/>
                  </a:cubicBezTo>
                  <a:close/>
                  <a:moveTo>
                    <a:pt x="12346" y="38730"/>
                  </a:moveTo>
                  <a:lnTo>
                    <a:pt x="14689" y="40069"/>
                  </a:lnTo>
                  <a:cubicBezTo>
                    <a:pt x="15526" y="40529"/>
                    <a:pt x="16363" y="41010"/>
                    <a:pt x="17200" y="41513"/>
                  </a:cubicBezTo>
                  <a:cubicBezTo>
                    <a:pt x="17200" y="41534"/>
                    <a:pt x="17179" y="41554"/>
                    <a:pt x="17179" y="41575"/>
                  </a:cubicBezTo>
                  <a:cubicBezTo>
                    <a:pt x="17242" y="44567"/>
                    <a:pt x="17388" y="47580"/>
                    <a:pt x="17786" y="50531"/>
                  </a:cubicBezTo>
                  <a:cubicBezTo>
                    <a:pt x="17765" y="50573"/>
                    <a:pt x="17765" y="50635"/>
                    <a:pt x="17786" y="50656"/>
                  </a:cubicBezTo>
                  <a:lnTo>
                    <a:pt x="17723" y="50656"/>
                  </a:lnTo>
                  <a:cubicBezTo>
                    <a:pt x="17702" y="50656"/>
                    <a:pt x="17702" y="50719"/>
                    <a:pt x="17723" y="50719"/>
                  </a:cubicBezTo>
                  <a:lnTo>
                    <a:pt x="17786" y="50719"/>
                  </a:lnTo>
                  <a:cubicBezTo>
                    <a:pt x="17786" y="50761"/>
                    <a:pt x="17807" y="50824"/>
                    <a:pt x="17807" y="50886"/>
                  </a:cubicBezTo>
                  <a:lnTo>
                    <a:pt x="17807" y="50928"/>
                  </a:lnTo>
                  <a:cubicBezTo>
                    <a:pt x="15212" y="52916"/>
                    <a:pt x="13999" y="56703"/>
                    <a:pt x="13748" y="59904"/>
                  </a:cubicBezTo>
                  <a:lnTo>
                    <a:pt x="13748" y="60009"/>
                  </a:lnTo>
                  <a:cubicBezTo>
                    <a:pt x="13371" y="56661"/>
                    <a:pt x="13204" y="53251"/>
                    <a:pt x="13057" y="49861"/>
                  </a:cubicBezTo>
                  <a:lnTo>
                    <a:pt x="13057" y="49861"/>
                  </a:lnTo>
                  <a:cubicBezTo>
                    <a:pt x="13287" y="49966"/>
                    <a:pt x="13538" y="50029"/>
                    <a:pt x="13810" y="50133"/>
                  </a:cubicBezTo>
                  <a:cubicBezTo>
                    <a:pt x="13607" y="50031"/>
                    <a:pt x="13423" y="49930"/>
                    <a:pt x="13279" y="49809"/>
                  </a:cubicBezTo>
                  <a:lnTo>
                    <a:pt x="13279" y="49809"/>
                  </a:lnTo>
                  <a:cubicBezTo>
                    <a:pt x="13560" y="50030"/>
                    <a:pt x="14947" y="50071"/>
                    <a:pt x="15380" y="50112"/>
                  </a:cubicBezTo>
                  <a:cubicBezTo>
                    <a:pt x="15463" y="50112"/>
                    <a:pt x="15526" y="50008"/>
                    <a:pt x="15422" y="49966"/>
                  </a:cubicBezTo>
                  <a:cubicBezTo>
                    <a:pt x="14940" y="49673"/>
                    <a:pt x="14166" y="49401"/>
                    <a:pt x="13748" y="49024"/>
                  </a:cubicBezTo>
                  <a:cubicBezTo>
                    <a:pt x="13727" y="48982"/>
                    <a:pt x="13685" y="48961"/>
                    <a:pt x="13643" y="48941"/>
                  </a:cubicBezTo>
                  <a:cubicBezTo>
                    <a:pt x="13706" y="48941"/>
                    <a:pt x="13810" y="48961"/>
                    <a:pt x="13915" y="48961"/>
                  </a:cubicBezTo>
                  <a:cubicBezTo>
                    <a:pt x="14313" y="48982"/>
                    <a:pt x="14689" y="49066"/>
                    <a:pt x="15066" y="49129"/>
                  </a:cubicBezTo>
                  <a:cubicBezTo>
                    <a:pt x="15150" y="49129"/>
                    <a:pt x="15212" y="49024"/>
                    <a:pt x="15108" y="48982"/>
                  </a:cubicBezTo>
                  <a:cubicBezTo>
                    <a:pt x="14668" y="48731"/>
                    <a:pt x="13727" y="48313"/>
                    <a:pt x="13518" y="47832"/>
                  </a:cubicBezTo>
                  <a:cubicBezTo>
                    <a:pt x="13431" y="47620"/>
                    <a:pt x="13551" y="47549"/>
                    <a:pt x="13753" y="47549"/>
                  </a:cubicBezTo>
                  <a:cubicBezTo>
                    <a:pt x="14090" y="47549"/>
                    <a:pt x="14655" y="47745"/>
                    <a:pt x="14878" y="47811"/>
                  </a:cubicBezTo>
                  <a:cubicBezTo>
                    <a:pt x="14884" y="47812"/>
                    <a:pt x="14890" y="47813"/>
                    <a:pt x="14896" y="47813"/>
                  </a:cubicBezTo>
                  <a:cubicBezTo>
                    <a:pt x="14967" y="47813"/>
                    <a:pt x="14998" y="47703"/>
                    <a:pt x="14940" y="47664"/>
                  </a:cubicBezTo>
                  <a:cubicBezTo>
                    <a:pt x="14522" y="47413"/>
                    <a:pt x="13580" y="46953"/>
                    <a:pt x="13413" y="46513"/>
                  </a:cubicBezTo>
                  <a:cubicBezTo>
                    <a:pt x="13368" y="46396"/>
                    <a:pt x="13342" y="46365"/>
                    <a:pt x="13354" y="46365"/>
                  </a:cubicBezTo>
                  <a:cubicBezTo>
                    <a:pt x="13369" y="46365"/>
                    <a:pt x="13437" y="46410"/>
                    <a:pt x="13591" y="46410"/>
                  </a:cubicBezTo>
                  <a:cubicBezTo>
                    <a:pt x="13607" y="46410"/>
                    <a:pt x="13625" y="46410"/>
                    <a:pt x="13643" y="46409"/>
                  </a:cubicBezTo>
                  <a:cubicBezTo>
                    <a:pt x="13957" y="46409"/>
                    <a:pt x="14459" y="46576"/>
                    <a:pt x="14752" y="46660"/>
                  </a:cubicBezTo>
                  <a:cubicBezTo>
                    <a:pt x="14759" y="46662"/>
                    <a:pt x="14767" y="46663"/>
                    <a:pt x="14773" y="46663"/>
                  </a:cubicBezTo>
                  <a:cubicBezTo>
                    <a:pt x="14843" y="46663"/>
                    <a:pt x="14874" y="46572"/>
                    <a:pt x="14836" y="46534"/>
                  </a:cubicBezTo>
                  <a:cubicBezTo>
                    <a:pt x="14543" y="46220"/>
                    <a:pt x="14229" y="45928"/>
                    <a:pt x="13894" y="45676"/>
                  </a:cubicBezTo>
                  <a:cubicBezTo>
                    <a:pt x="13748" y="45572"/>
                    <a:pt x="13497" y="45404"/>
                    <a:pt x="13497" y="45363"/>
                  </a:cubicBezTo>
                  <a:cubicBezTo>
                    <a:pt x="13497" y="45353"/>
                    <a:pt x="13514" y="45348"/>
                    <a:pt x="13544" y="45348"/>
                  </a:cubicBezTo>
                  <a:cubicBezTo>
                    <a:pt x="13770" y="45348"/>
                    <a:pt x="14743" y="45595"/>
                    <a:pt x="14836" y="45614"/>
                  </a:cubicBezTo>
                  <a:cubicBezTo>
                    <a:pt x="14844" y="45615"/>
                    <a:pt x="14851" y="45616"/>
                    <a:pt x="14858" y="45616"/>
                  </a:cubicBezTo>
                  <a:cubicBezTo>
                    <a:pt x="14943" y="45616"/>
                    <a:pt x="14956" y="45506"/>
                    <a:pt x="14898" y="45467"/>
                  </a:cubicBezTo>
                  <a:cubicBezTo>
                    <a:pt x="14647" y="45279"/>
                    <a:pt x="13434" y="44630"/>
                    <a:pt x="13392" y="44358"/>
                  </a:cubicBezTo>
                  <a:lnTo>
                    <a:pt x="13392" y="44358"/>
                  </a:lnTo>
                  <a:cubicBezTo>
                    <a:pt x="13413" y="44442"/>
                    <a:pt x="14752" y="44693"/>
                    <a:pt x="14940" y="44756"/>
                  </a:cubicBezTo>
                  <a:cubicBezTo>
                    <a:pt x="14948" y="44757"/>
                    <a:pt x="14956" y="44758"/>
                    <a:pt x="14963" y="44758"/>
                  </a:cubicBezTo>
                  <a:cubicBezTo>
                    <a:pt x="15047" y="44758"/>
                    <a:pt x="15060" y="44646"/>
                    <a:pt x="14982" y="44588"/>
                  </a:cubicBezTo>
                  <a:cubicBezTo>
                    <a:pt x="14857" y="44484"/>
                    <a:pt x="13183" y="43333"/>
                    <a:pt x="13266" y="43124"/>
                  </a:cubicBezTo>
                  <a:cubicBezTo>
                    <a:pt x="13267" y="43122"/>
                    <a:pt x="13272" y="43121"/>
                    <a:pt x="13279" y="43121"/>
                  </a:cubicBezTo>
                  <a:cubicBezTo>
                    <a:pt x="13438" y="43121"/>
                    <a:pt x="15072" y="43545"/>
                    <a:pt x="15212" y="43605"/>
                  </a:cubicBezTo>
                  <a:cubicBezTo>
                    <a:pt x="15220" y="43607"/>
                    <a:pt x="15228" y="43607"/>
                    <a:pt x="15235" y="43607"/>
                  </a:cubicBezTo>
                  <a:cubicBezTo>
                    <a:pt x="15326" y="43607"/>
                    <a:pt x="15373" y="43496"/>
                    <a:pt x="15296" y="43438"/>
                  </a:cubicBezTo>
                  <a:cubicBezTo>
                    <a:pt x="14898" y="43207"/>
                    <a:pt x="14354" y="42894"/>
                    <a:pt x="14103" y="42496"/>
                  </a:cubicBezTo>
                  <a:cubicBezTo>
                    <a:pt x="13863" y="42136"/>
                    <a:pt x="13929" y="42025"/>
                    <a:pt x="14114" y="42025"/>
                  </a:cubicBezTo>
                  <a:cubicBezTo>
                    <a:pt x="14315" y="42025"/>
                    <a:pt x="14658" y="42158"/>
                    <a:pt x="14898" y="42245"/>
                  </a:cubicBezTo>
                  <a:cubicBezTo>
                    <a:pt x="14905" y="42247"/>
                    <a:pt x="14911" y="42247"/>
                    <a:pt x="14917" y="42247"/>
                  </a:cubicBezTo>
                  <a:cubicBezTo>
                    <a:pt x="14994" y="42247"/>
                    <a:pt x="15060" y="42136"/>
                    <a:pt x="14982" y="42078"/>
                  </a:cubicBezTo>
                  <a:cubicBezTo>
                    <a:pt x="14794" y="41889"/>
                    <a:pt x="14166" y="41554"/>
                    <a:pt x="14438" y="41429"/>
                  </a:cubicBezTo>
                  <a:cubicBezTo>
                    <a:pt x="14478" y="41409"/>
                    <a:pt x="14527" y="41400"/>
                    <a:pt x="14579" y="41400"/>
                  </a:cubicBezTo>
                  <a:cubicBezTo>
                    <a:pt x="14800" y="41400"/>
                    <a:pt x="15102" y="41550"/>
                    <a:pt x="15254" y="41617"/>
                  </a:cubicBezTo>
                  <a:cubicBezTo>
                    <a:pt x="15266" y="41622"/>
                    <a:pt x="15276" y="41624"/>
                    <a:pt x="15286" y="41624"/>
                  </a:cubicBezTo>
                  <a:cubicBezTo>
                    <a:pt x="15366" y="41624"/>
                    <a:pt x="15389" y="41485"/>
                    <a:pt x="15296" y="41429"/>
                  </a:cubicBezTo>
                  <a:cubicBezTo>
                    <a:pt x="14836" y="41241"/>
                    <a:pt x="14417" y="41136"/>
                    <a:pt x="13894" y="41136"/>
                  </a:cubicBezTo>
                  <a:cubicBezTo>
                    <a:pt x="13810" y="41136"/>
                    <a:pt x="13748" y="41241"/>
                    <a:pt x="13810" y="41303"/>
                  </a:cubicBezTo>
                  <a:cubicBezTo>
                    <a:pt x="14041" y="41513"/>
                    <a:pt x="14250" y="41722"/>
                    <a:pt x="14480" y="41931"/>
                  </a:cubicBezTo>
                  <a:cubicBezTo>
                    <a:pt x="14564" y="41952"/>
                    <a:pt x="14600" y="41962"/>
                    <a:pt x="14590" y="41962"/>
                  </a:cubicBezTo>
                  <a:cubicBezTo>
                    <a:pt x="14579" y="41962"/>
                    <a:pt x="14522" y="41952"/>
                    <a:pt x="14417" y="41931"/>
                  </a:cubicBezTo>
                  <a:cubicBezTo>
                    <a:pt x="14375" y="41938"/>
                    <a:pt x="14329" y="41941"/>
                    <a:pt x="14279" y="41941"/>
                  </a:cubicBezTo>
                  <a:cubicBezTo>
                    <a:pt x="14032" y="41941"/>
                    <a:pt x="13709" y="41868"/>
                    <a:pt x="13518" y="41868"/>
                  </a:cubicBezTo>
                  <a:cubicBezTo>
                    <a:pt x="13476" y="41868"/>
                    <a:pt x="13392" y="41952"/>
                    <a:pt x="13434" y="41994"/>
                  </a:cubicBezTo>
                  <a:cubicBezTo>
                    <a:pt x="13810" y="42496"/>
                    <a:pt x="14334" y="42852"/>
                    <a:pt x="14689" y="43291"/>
                  </a:cubicBezTo>
                  <a:cubicBezTo>
                    <a:pt x="14689" y="43301"/>
                    <a:pt x="14698" y="43306"/>
                    <a:pt x="14708" y="43309"/>
                  </a:cubicBezTo>
                  <a:lnTo>
                    <a:pt x="14708" y="43309"/>
                  </a:lnTo>
                  <a:cubicBezTo>
                    <a:pt x="14552" y="43285"/>
                    <a:pt x="14430" y="43227"/>
                    <a:pt x="14271" y="43207"/>
                  </a:cubicBezTo>
                  <a:cubicBezTo>
                    <a:pt x="13831" y="43103"/>
                    <a:pt x="13371" y="42998"/>
                    <a:pt x="12911" y="42894"/>
                  </a:cubicBezTo>
                  <a:cubicBezTo>
                    <a:pt x="12905" y="42892"/>
                    <a:pt x="12899" y="42891"/>
                    <a:pt x="12894" y="42891"/>
                  </a:cubicBezTo>
                  <a:cubicBezTo>
                    <a:pt x="12834" y="42891"/>
                    <a:pt x="12772" y="42981"/>
                    <a:pt x="12848" y="43019"/>
                  </a:cubicBezTo>
                  <a:cubicBezTo>
                    <a:pt x="13015" y="43187"/>
                    <a:pt x="14564" y="44358"/>
                    <a:pt x="14543" y="44484"/>
                  </a:cubicBezTo>
                  <a:cubicBezTo>
                    <a:pt x="14543" y="44484"/>
                    <a:pt x="13183" y="44149"/>
                    <a:pt x="13015" y="44086"/>
                  </a:cubicBezTo>
                  <a:cubicBezTo>
                    <a:pt x="13007" y="44085"/>
                    <a:pt x="13000" y="44084"/>
                    <a:pt x="12993" y="44084"/>
                  </a:cubicBezTo>
                  <a:cubicBezTo>
                    <a:pt x="12905" y="44084"/>
                    <a:pt x="12875" y="44196"/>
                    <a:pt x="12953" y="44254"/>
                  </a:cubicBezTo>
                  <a:cubicBezTo>
                    <a:pt x="13077" y="44358"/>
                    <a:pt x="14441" y="45288"/>
                    <a:pt x="14438" y="45361"/>
                  </a:cubicBezTo>
                  <a:lnTo>
                    <a:pt x="14438" y="45361"/>
                  </a:lnTo>
                  <a:cubicBezTo>
                    <a:pt x="14439" y="45298"/>
                    <a:pt x="13057" y="45195"/>
                    <a:pt x="13099" y="45195"/>
                  </a:cubicBezTo>
                  <a:cubicBezTo>
                    <a:pt x="13015" y="45195"/>
                    <a:pt x="12994" y="45300"/>
                    <a:pt x="13057" y="45363"/>
                  </a:cubicBezTo>
                  <a:cubicBezTo>
                    <a:pt x="13266" y="45488"/>
                    <a:pt x="14480" y="46409"/>
                    <a:pt x="14459" y="46430"/>
                  </a:cubicBezTo>
                  <a:cubicBezTo>
                    <a:pt x="14421" y="46454"/>
                    <a:pt x="14362" y="46465"/>
                    <a:pt x="14290" y="46465"/>
                  </a:cubicBezTo>
                  <a:cubicBezTo>
                    <a:pt x="13932" y="46465"/>
                    <a:pt x="13242" y="46206"/>
                    <a:pt x="13015" y="46137"/>
                  </a:cubicBezTo>
                  <a:cubicBezTo>
                    <a:pt x="13010" y="46135"/>
                    <a:pt x="13004" y="46134"/>
                    <a:pt x="12999" y="46134"/>
                  </a:cubicBezTo>
                  <a:cubicBezTo>
                    <a:pt x="12942" y="46134"/>
                    <a:pt x="12895" y="46224"/>
                    <a:pt x="12953" y="46262"/>
                  </a:cubicBezTo>
                  <a:cubicBezTo>
                    <a:pt x="13392" y="46764"/>
                    <a:pt x="13915" y="47099"/>
                    <a:pt x="14375" y="47560"/>
                  </a:cubicBezTo>
                  <a:cubicBezTo>
                    <a:pt x="14334" y="47560"/>
                    <a:pt x="14271" y="47518"/>
                    <a:pt x="14208" y="47518"/>
                  </a:cubicBezTo>
                  <a:cubicBezTo>
                    <a:pt x="13932" y="47487"/>
                    <a:pt x="13668" y="47468"/>
                    <a:pt x="13390" y="47468"/>
                  </a:cubicBezTo>
                  <a:cubicBezTo>
                    <a:pt x="13288" y="47468"/>
                    <a:pt x="13185" y="47470"/>
                    <a:pt x="13078" y="47476"/>
                  </a:cubicBezTo>
                  <a:cubicBezTo>
                    <a:pt x="12994" y="47476"/>
                    <a:pt x="12973" y="47539"/>
                    <a:pt x="13015" y="47601"/>
                  </a:cubicBezTo>
                  <a:cubicBezTo>
                    <a:pt x="13434" y="48062"/>
                    <a:pt x="13936" y="48376"/>
                    <a:pt x="14417" y="48773"/>
                  </a:cubicBezTo>
                  <a:cubicBezTo>
                    <a:pt x="14522" y="48878"/>
                    <a:pt x="14647" y="48899"/>
                    <a:pt x="14689" y="48941"/>
                  </a:cubicBezTo>
                  <a:cubicBezTo>
                    <a:pt x="14647" y="48941"/>
                    <a:pt x="14543" y="48899"/>
                    <a:pt x="14334" y="48899"/>
                  </a:cubicBezTo>
                  <a:cubicBezTo>
                    <a:pt x="13936" y="48878"/>
                    <a:pt x="13538" y="48794"/>
                    <a:pt x="13183" y="48731"/>
                  </a:cubicBezTo>
                  <a:cubicBezTo>
                    <a:pt x="13172" y="48726"/>
                    <a:pt x="13162" y="48724"/>
                    <a:pt x="13152" y="48724"/>
                  </a:cubicBezTo>
                  <a:cubicBezTo>
                    <a:pt x="13081" y="48724"/>
                    <a:pt x="13026" y="48841"/>
                    <a:pt x="13099" y="48878"/>
                  </a:cubicBezTo>
                  <a:cubicBezTo>
                    <a:pt x="13391" y="49045"/>
                    <a:pt x="14890" y="49628"/>
                    <a:pt x="14981" y="49922"/>
                  </a:cubicBezTo>
                  <a:lnTo>
                    <a:pt x="14981" y="49922"/>
                  </a:lnTo>
                  <a:cubicBezTo>
                    <a:pt x="14940" y="49817"/>
                    <a:pt x="13576" y="49693"/>
                    <a:pt x="13015" y="49631"/>
                  </a:cubicBezTo>
                  <a:cubicBezTo>
                    <a:pt x="12869" y="45969"/>
                    <a:pt x="12743" y="42350"/>
                    <a:pt x="12346" y="38730"/>
                  </a:cubicBezTo>
                  <a:close/>
                  <a:moveTo>
                    <a:pt x="16259" y="64089"/>
                  </a:moveTo>
                  <a:lnTo>
                    <a:pt x="16259" y="64089"/>
                  </a:lnTo>
                  <a:cubicBezTo>
                    <a:pt x="16363" y="64361"/>
                    <a:pt x="16531" y="64654"/>
                    <a:pt x="16656" y="64947"/>
                  </a:cubicBezTo>
                  <a:cubicBezTo>
                    <a:pt x="16677" y="65261"/>
                    <a:pt x="16740" y="65575"/>
                    <a:pt x="16782" y="65868"/>
                  </a:cubicBezTo>
                  <a:cubicBezTo>
                    <a:pt x="16531" y="65094"/>
                    <a:pt x="16342" y="64424"/>
                    <a:pt x="16300" y="64236"/>
                  </a:cubicBezTo>
                  <a:cubicBezTo>
                    <a:pt x="16300" y="64194"/>
                    <a:pt x="16259" y="64131"/>
                    <a:pt x="16259" y="64089"/>
                  </a:cubicBezTo>
                  <a:close/>
                  <a:moveTo>
                    <a:pt x="61265" y="51493"/>
                  </a:moveTo>
                  <a:cubicBezTo>
                    <a:pt x="62793" y="51870"/>
                    <a:pt x="64508" y="51786"/>
                    <a:pt x="66057" y="51912"/>
                  </a:cubicBezTo>
                  <a:cubicBezTo>
                    <a:pt x="67898" y="52079"/>
                    <a:pt x="69718" y="52267"/>
                    <a:pt x="71560" y="52309"/>
                  </a:cubicBezTo>
                  <a:cubicBezTo>
                    <a:pt x="71831" y="52320"/>
                    <a:pt x="72102" y="52325"/>
                    <a:pt x="72372" y="52325"/>
                  </a:cubicBezTo>
                  <a:cubicBezTo>
                    <a:pt x="75153" y="52325"/>
                    <a:pt x="77877" y="51805"/>
                    <a:pt x="80647" y="51805"/>
                  </a:cubicBezTo>
                  <a:cubicBezTo>
                    <a:pt x="80743" y="51805"/>
                    <a:pt x="80838" y="51806"/>
                    <a:pt x="80933" y="51807"/>
                  </a:cubicBezTo>
                  <a:cubicBezTo>
                    <a:pt x="79573" y="53418"/>
                    <a:pt x="79008" y="55531"/>
                    <a:pt x="78736" y="57624"/>
                  </a:cubicBezTo>
                  <a:cubicBezTo>
                    <a:pt x="76678" y="57481"/>
                    <a:pt x="74605" y="57433"/>
                    <a:pt x="72526" y="57433"/>
                  </a:cubicBezTo>
                  <a:cubicBezTo>
                    <a:pt x="70337" y="57433"/>
                    <a:pt x="68142" y="57486"/>
                    <a:pt x="65952" y="57540"/>
                  </a:cubicBezTo>
                  <a:cubicBezTo>
                    <a:pt x="61684" y="57645"/>
                    <a:pt x="57436" y="57854"/>
                    <a:pt x="53168" y="58252"/>
                  </a:cubicBezTo>
                  <a:cubicBezTo>
                    <a:pt x="53084" y="58252"/>
                    <a:pt x="53084" y="58356"/>
                    <a:pt x="53168" y="58356"/>
                  </a:cubicBezTo>
                  <a:cubicBezTo>
                    <a:pt x="57436" y="58084"/>
                    <a:pt x="61684" y="57854"/>
                    <a:pt x="65952" y="57770"/>
                  </a:cubicBezTo>
                  <a:cubicBezTo>
                    <a:pt x="66705" y="57759"/>
                    <a:pt x="67457" y="57755"/>
                    <a:pt x="68208" y="57755"/>
                  </a:cubicBezTo>
                  <a:cubicBezTo>
                    <a:pt x="71714" y="57755"/>
                    <a:pt x="75200" y="57854"/>
                    <a:pt x="78715" y="57854"/>
                  </a:cubicBezTo>
                  <a:cubicBezTo>
                    <a:pt x="78674" y="58398"/>
                    <a:pt x="78611" y="58921"/>
                    <a:pt x="78590" y="59444"/>
                  </a:cubicBezTo>
                  <a:cubicBezTo>
                    <a:pt x="78569" y="59946"/>
                    <a:pt x="78569" y="60449"/>
                    <a:pt x="78569" y="60951"/>
                  </a:cubicBezTo>
                  <a:cubicBezTo>
                    <a:pt x="77104" y="61013"/>
                    <a:pt x="75598" y="61118"/>
                    <a:pt x="74154" y="61202"/>
                  </a:cubicBezTo>
                  <a:cubicBezTo>
                    <a:pt x="73443" y="61265"/>
                    <a:pt x="72731" y="61285"/>
                    <a:pt x="72020" y="61327"/>
                  </a:cubicBezTo>
                  <a:cubicBezTo>
                    <a:pt x="71566" y="61364"/>
                    <a:pt x="71025" y="61459"/>
                    <a:pt x="70508" y="61459"/>
                  </a:cubicBezTo>
                  <a:cubicBezTo>
                    <a:pt x="70144" y="61459"/>
                    <a:pt x="69791" y="61412"/>
                    <a:pt x="69488" y="61265"/>
                  </a:cubicBezTo>
                  <a:cubicBezTo>
                    <a:pt x="69475" y="61258"/>
                    <a:pt x="69462" y="61255"/>
                    <a:pt x="69451" y="61255"/>
                  </a:cubicBezTo>
                  <a:cubicBezTo>
                    <a:pt x="69393" y="61255"/>
                    <a:pt x="69369" y="61334"/>
                    <a:pt x="69404" y="61369"/>
                  </a:cubicBezTo>
                  <a:cubicBezTo>
                    <a:pt x="69818" y="61606"/>
                    <a:pt x="70335" y="61679"/>
                    <a:pt x="70875" y="61679"/>
                  </a:cubicBezTo>
                  <a:cubicBezTo>
                    <a:pt x="71672" y="61679"/>
                    <a:pt x="72522" y="61520"/>
                    <a:pt x="73171" y="61495"/>
                  </a:cubicBezTo>
                  <a:cubicBezTo>
                    <a:pt x="74970" y="61390"/>
                    <a:pt x="76749" y="61306"/>
                    <a:pt x="78569" y="61181"/>
                  </a:cubicBezTo>
                  <a:cubicBezTo>
                    <a:pt x="78611" y="62520"/>
                    <a:pt x="78778" y="63838"/>
                    <a:pt x="79113" y="65135"/>
                  </a:cubicBezTo>
                  <a:cubicBezTo>
                    <a:pt x="75200" y="65386"/>
                    <a:pt x="71267" y="65763"/>
                    <a:pt x="67354" y="65993"/>
                  </a:cubicBezTo>
                  <a:cubicBezTo>
                    <a:pt x="63253" y="66244"/>
                    <a:pt x="59152" y="66244"/>
                    <a:pt x="55051" y="66307"/>
                  </a:cubicBezTo>
                  <a:cubicBezTo>
                    <a:pt x="53590" y="66322"/>
                    <a:pt x="52130" y="66329"/>
                    <a:pt x="50670" y="66329"/>
                  </a:cubicBezTo>
                  <a:cubicBezTo>
                    <a:pt x="44101" y="66329"/>
                    <a:pt x="37542" y="66189"/>
                    <a:pt x="30968" y="66035"/>
                  </a:cubicBezTo>
                  <a:cubicBezTo>
                    <a:pt x="26511" y="65930"/>
                    <a:pt x="22054" y="65826"/>
                    <a:pt x="17598" y="65805"/>
                  </a:cubicBezTo>
                  <a:cubicBezTo>
                    <a:pt x="17451" y="65135"/>
                    <a:pt x="17347" y="64466"/>
                    <a:pt x="17263" y="63796"/>
                  </a:cubicBezTo>
                  <a:cubicBezTo>
                    <a:pt x="22120" y="63796"/>
                    <a:pt x="26967" y="63743"/>
                    <a:pt x="31818" y="63743"/>
                  </a:cubicBezTo>
                  <a:cubicBezTo>
                    <a:pt x="33758" y="63743"/>
                    <a:pt x="35700" y="63751"/>
                    <a:pt x="37642" y="63775"/>
                  </a:cubicBezTo>
                  <a:cubicBezTo>
                    <a:pt x="41116" y="63796"/>
                    <a:pt x="44589" y="63838"/>
                    <a:pt x="48062" y="63922"/>
                  </a:cubicBezTo>
                  <a:cubicBezTo>
                    <a:pt x="51003" y="63993"/>
                    <a:pt x="54003" y="64216"/>
                    <a:pt x="56961" y="64216"/>
                  </a:cubicBezTo>
                  <a:cubicBezTo>
                    <a:pt x="57477" y="64216"/>
                    <a:pt x="57991" y="64209"/>
                    <a:pt x="58503" y="64194"/>
                  </a:cubicBezTo>
                  <a:cubicBezTo>
                    <a:pt x="58629" y="64194"/>
                    <a:pt x="58629" y="63985"/>
                    <a:pt x="58503" y="63985"/>
                  </a:cubicBezTo>
                  <a:cubicBezTo>
                    <a:pt x="55051" y="63629"/>
                    <a:pt x="51515" y="63713"/>
                    <a:pt x="48062" y="63671"/>
                  </a:cubicBezTo>
                  <a:cubicBezTo>
                    <a:pt x="44589" y="63587"/>
                    <a:pt x="41116" y="63524"/>
                    <a:pt x="37642" y="63503"/>
                  </a:cubicBezTo>
                  <a:cubicBezTo>
                    <a:pt x="35072" y="63488"/>
                    <a:pt x="32502" y="63472"/>
                    <a:pt x="29933" y="63472"/>
                  </a:cubicBezTo>
                  <a:cubicBezTo>
                    <a:pt x="25705" y="63472"/>
                    <a:pt x="21480" y="63515"/>
                    <a:pt x="17263" y="63671"/>
                  </a:cubicBezTo>
                  <a:cubicBezTo>
                    <a:pt x="17200" y="63043"/>
                    <a:pt x="17158" y="62373"/>
                    <a:pt x="17158" y="61725"/>
                  </a:cubicBezTo>
                  <a:lnTo>
                    <a:pt x="17158" y="61725"/>
                  </a:lnTo>
                  <a:cubicBezTo>
                    <a:pt x="25444" y="62101"/>
                    <a:pt x="33792" y="62060"/>
                    <a:pt x="42099" y="62122"/>
                  </a:cubicBezTo>
                  <a:cubicBezTo>
                    <a:pt x="46652" y="62145"/>
                    <a:pt x="51204" y="62204"/>
                    <a:pt x="55750" y="62204"/>
                  </a:cubicBezTo>
                  <a:cubicBezTo>
                    <a:pt x="59603" y="62204"/>
                    <a:pt x="63451" y="62162"/>
                    <a:pt x="67291" y="62018"/>
                  </a:cubicBezTo>
                  <a:cubicBezTo>
                    <a:pt x="67459" y="62018"/>
                    <a:pt x="67459" y="61809"/>
                    <a:pt x="67291" y="61788"/>
                  </a:cubicBezTo>
                  <a:cubicBezTo>
                    <a:pt x="65056" y="61749"/>
                    <a:pt x="62820" y="61735"/>
                    <a:pt x="60585" y="61735"/>
                  </a:cubicBezTo>
                  <a:cubicBezTo>
                    <a:pt x="55217" y="61735"/>
                    <a:pt x="49848" y="61814"/>
                    <a:pt x="44471" y="61814"/>
                  </a:cubicBezTo>
                  <a:cubicBezTo>
                    <a:pt x="43681" y="61814"/>
                    <a:pt x="42890" y="61812"/>
                    <a:pt x="42099" y="61809"/>
                  </a:cubicBezTo>
                  <a:cubicBezTo>
                    <a:pt x="34648" y="61790"/>
                    <a:pt x="27181" y="61569"/>
                    <a:pt x="19727" y="61569"/>
                  </a:cubicBezTo>
                  <a:cubicBezTo>
                    <a:pt x="18870" y="61569"/>
                    <a:pt x="18014" y="61572"/>
                    <a:pt x="17158" y="61578"/>
                  </a:cubicBezTo>
                  <a:lnTo>
                    <a:pt x="17158" y="60156"/>
                  </a:lnTo>
                  <a:lnTo>
                    <a:pt x="17179" y="60156"/>
                  </a:lnTo>
                  <a:cubicBezTo>
                    <a:pt x="17179" y="60218"/>
                    <a:pt x="17200" y="60239"/>
                    <a:pt x="17263" y="60239"/>
                  </a:cubicBezTo>
                  <a:cubicBezTo>
                    <a:pt x="19647" y="60253"/>
                    <a:pt x="22049" y="60346"/>
                    <a:pt x="24440" y="60346"/>
                  </a:cubicBezTo>
                  <a:cubicBezTo>
                    <a:pt x="25721" y="60346"/>
                    <a:pt x="26999" y="60320"/>
                    <a:pt x="28269" y="60239"/>
                  </a:cubicBezTo>
                  <a:cubicBezTo>
                    <a:pt x="28373" y="60239"/>
                    <a:pt x="28373" y="60072"/>
                    <a:pt x="28269" y="60051"/>
                  </a:cubicBezTo>
                  <a:cubicBezTo>
                    <a:pt x="26999" y="59971"/>
                    <a:pt x="25721" y="59944"/>
                    <a:pt x="24440" y="59944"/>
                  </a:cubicBezTo>
                  <a:cubicBezTo>
                    <a:pt x="22049" y="59944"/>
                    <a:pt x="19647" y="60037"/>
                    <a:pt x="17263" y="60051"/>
                  </a:cubicBezTo>
                  <a:cubicBezTo>
                    <a:pt x="17200" y="60051"/>
                    <a:pt x="17179" y="60072"/>
                    <a:pt x="17179" y="60135"/>
                  </a:cubicBezTo>
                  <a:lnTo>
                    <a:pt x="17158" y="60135"/>
                  </a:lnTo>
                  <a:lnTo>
                    <a:pt x="17158" y="60051"/>
                  </a:lnTo>
                  <a:cubicBezTo>
                    <a:pt x="17158" y="59381"/>
                    <a:pt x="17179" y="58691"/>
                    <a:pt x="17200" y="58042"/>
                  </a:cubicBezTo>
                  <a:cubicBezTo>
                    <a:pt x="24624" y="58254"/>
                    <a:pt x="32047" y="58269"/>
                    <a:pt x="39463" y="58269"/>
                  </a:cubicBezTo>
                  <a:cubicBezTo>
                    <a:pt x="40727" y="58269"/>
                    <a:pt x="41992" y="58268"/>
                    <a:pt x="43256" y="58268"/>
                  </a:cubicBezTo>
                  <a:cubicBezTo>
                    <a:pt x="44859" y="58268"/>
                    <a:pt x="46461" y="58269"/>
                    <a:pt x="48062" y="58272"/>
                  </a:cubicBezTo>
                  <a:cubicBezTo>
                    <a:pt x="48460" y="58398"/>
                    <a:pt x="48837" y="58565"/>
                    <a:pt x="49213" y="58691"/>
                  </a:cubicBezTo>
                  <a:cubicBezTo>
                    <a:pt x="49244" y="58699"/>
                    <a:pt x="49273" y="58702"/>
                    <a:pt x="49300" y="58702"/>
                  </a:cubicBezTo>
                  <a:cubicBezTo>
                    <a:pt x="49493" y="58702"/>
                    <a:pt x="49587" y="58519"/>
                    <a:pt x="49569" y="58335"/>
                  </a:cubicBezTo>
                  <a:cubicBezTo>
                    <a:pt x="49736" y="58293"/>
                    <a:pt x="49925" y="58293"/>
                    <a:pt x="50113" y="58252"/>
                  </a:cubicBezTo>
                  <a:lnTo>
                    <a:pt x="51578" y="58252"/>
                  </a:lnTo>
                  <a:cubicBezTo>
                    <a:pt x="51787" y="58252"/>
                    <a:pt x="51787" y="57938"/>
                    <a:pt x="51578" y="57938"/>
                  </a:cubicBezTo>
                  <a:lnTo>
                    <a:pt x="51159" y="57938"/>
                  </a:lnTo>
                  <a:cubicBezTo>
                    <a:pt x="51912" y="57624"/>
                    <a:pt x="52603" y="57143"/>
                    <a:pt x="53293" y="56619"/>
                  </a:cubicBezTo>
                  <a:cubicBezTo>
                    <a:pt x="54737" y="55511"/>
                    <a:pt x="56202" y="54464"/>
                    <a:pt x="57771" y="53523"/>
                  </a:cubicBezTo>
                  <a:cubicBezTo>
                    <a:pt x="58922" y="52832"/>
                    <a:pt x="60093" y="52184"/>
                    <a:pt x="61265" y="51493"/>
                  </a:cubicBezTo>
                  <a:close/>
                  <a:moveTo>
                    <a:pt x="16949" y="66035"/>
                  </a:moveTo>
                  <a:cubicBezTo>
                    <a:pt x="17075" y="66516"/>
                    <a:pt x="17263" y="66977"/>
                    <a:pt x="17472" y="67458"/>
                  </a:cubicBezTo>
                  <a:cubicBezTo>
                    <a:pt x="17263" y="67060"/>
                    <a:pt x="17054" y="66537"/>
                    <a:pt x="16865" y="66035"/>
                  </a:cubicBezTo>
                  <a:lnTo>
                    <a:pt x="16865" y="66035"/>
                  </a:lnTo>
                  <a:cubicBezTo>
                    <a:pt x="16876" y="66056"/>
                    <a:pt x="16891" y="66066"/>
                    <a:pt x="16907" y="66066"/>
                  </a:cubicBezTo>
                  <a:cubicBezTo>
                    <a:pt x="16923" y="66066"/>
                    <a:pt x="16939" y="66056"/>
                    <a:pt x="16949" y="66035"/>
                  </a:cubicBezTo>
                  <a:close/>
                  <a:moveTo>
                    <a:pt x="79176" y="65303"/>
                  </a:moveTo>
                  <a:cubicBezTo>
                    <a:pt x="79301" y="65784"/>
                    <a:pt x="79448" y="66223"/>
                    <a:pt x="79636" y="66684"/>
                  </a:cubicBezTo>
                  <a:cubicBezTo>
                    <a:pt x="79615" y="66663"/>
                    <a:pt x="79594" y="66663"/>
                    <a:pt x="79552" y="66663"/>
                  </a:cubicBezTo>
                  <a:cubicBezTo>
                    <a:pt x="66872" y="67374"/>
                    <a:pt x="54178" y="67719"/>
                    <a:pt x="41492" y="67719"/>
                  </a:cubicBezTo>
                  <a:cubicBezTo>
                    <a:pt x="38123" y="67719"/>
                    <a:pt x="34754" y="67695"/>
                    <a:pt x="31386" y="67646"/>
                  </a:cubicBezTo>
                  <a:cubicBezTo>
                    <a:pt x="27288" y="67569"/>
                    <a:pt x="23153" y="67262"/>
                    <a:pt x="19065" y="67262"/>
                  </a:cubicBezTo>
                  <a:cubicBezTo>
                    <a:pt x="18708" y="67262"/>
                    <a:pt x="18351" y="67265"/>
                    <a:pt x="17995" y="67270"/>
                  </a:cubicBezTo>
                  <a:cubicBezTo>
                    <a:pt x="17828" y="66851"/>
                    <a:pt x="17723" y="66412"/>
                    <a:pt x="17619" y="65972"/>
                  </a:cubicBezTo>
                  <a:lnTo>
                    <a:pt x="17619" y="65972"/>
                  </a:lnTo>
                  <a:cubicBezTo>
                    <a:pt x="26958" y="66341"/>
                    <a:pt x="36320" y="66565"/>
                    <a:pt x="45673" y="66565"/>
                  </a:cubicBezTo>
                  <a:cubicBezTo>
                    <a:pt x="52266" y="66565"/>
                    <a:pt x="58855" y="66453"/>
                    <a:pt x="65429" y="66203"/>
                  </a:cubicBezTo>
                  <a:cubicBezTo>
                    <a:pt x="70011" y="66035"/>
                    <a:pt x="74614" y="65868"/>
                    <a:pt x="79176" y="65303"/>
                  </a:cubicBezTo>
                  <a:close/>
                  <a:moveTo>
                    <a:pt x="51180" y="0"/>
                  </a:moveTo>
                  <a:cubicBezTo>
                    <a:pt x="41660" y="0"/>
                    <a:pt x="32160" y="126"/>
                    <a:pt x="22640" y="188"/>
                  </a:cubicBezTo>
                  <a:cubicBezTo>
                    <a:pt x="20255" y="209"/>
                    <a:pt x="17891" y="209"/>
                    <a:pt x="15505" y="209"/>
                  </a:cubicBezTo>
                  <a:cubicBezTo>
                    <a:pt x="15405" y="209"/>
                    <a:pt x="15305" y="209"/>
                    <a:pt x="15204" y="209"/>
                  </a:cubicBezTo>
                  <a:cubicBezTo>
                    <a:pt x="13490" y="209"/>
                    <a:pt x="11666" y="228"/>
                    <a:pt x="10065" y="900"/>
                  </a:cubicBezTo>
                  <a:cubicBezTo>
                    <a:pt x="7429" y="1967"/>
                    <a:pt x="5755" y="5085"/>
                    <a:pt x="6843" y="7847"/>
                  </a:cubicBezTo>
                  <a:cubicBezTo>
                    <a:pt x="6843" y="7867"/>
                    <a:pt x="6864" y="7867"/>
                    <a:pt x="6864" y="7909"/>
                  </a:cubicBezTo>
                  <a:cubicBezTo>
                    <a:pt x="6759" y="7951"/>
                    <a:pt x="6696" y="8056"/>
                    <a:pt x="6738" y="8223"/>
                  </a:cubicBezTo>
                  <a:cubicBezTo>
                    <a:pt x="8203" y="13266"/>
                    <a:pt x="10065" y="18225"/>
                    <a:pt x="12053" y="23100"/>
                  </a:cubicBezTo>
                  <a:cubicBezTo>
                    <a:pt x="12827" y="25067"/>
                    <a:pt x="13643" y="27054"/>
                    <a:pt x="14501" y="29000"/>
                  </a:cubicBezTo>
                  <a:cubicBezTo>
                    <a:pt x="12576" y="27640"/>
                    <a:pt x="10609" y="26322"/>
                    <a:pt x="8538" y="25171"/>
                  </a:cubicBezTo>
                  <a:cubicBezTo>
                    <a:pt x="6424" y="23979"/>
                    <a:pt x="4332" y="22912"/>
                    <a:pt x="2449" y="21363"/>
                  </a:cubicBezTo>
                  <a:cubicBezTo>
                    <a:pt x="4876" y="20359"/>
                    <a:pt x="7240" y="18894"/>
                    <a:pt x="9521" y="17555"/>
                  </a:cubicBezTo>
                  <a:cubicBezTo>
                    <a:pt x="9791" y="17393"/>
                    <a:pt x="9612" y="17044"/>
                    <a:pt x="9356" y="17044"/>
                  </a:cubicBezTo>
                  <a:cubicBezTo>
                    <a:pt x="9315" y="17044"/>
                    <a:pt x="9272" y="17054"/>
                    <a:pt x="9228" y="17074"/>
                  </a:cubicBezTo>
                  <a:cubicBezTo>
                    <a:pt x="6801" y="18329"/>
                    <a:pt x="4437" y="19773"/>
                    <a:pt x="1989" y="21007"/>
                  </a:cubicBezTo>
                  <a:cubicBezTo>
                    <a:pt x="1905" y="21007"/>
                    <a:pt x="1842" y="21028"/>
                    <a:pt x="1800" y="21091"/>
                  </a:cubicBezTo>
                  <a:cubicBezTo>
                    <a:pt x="1738" y="21112"/>
                    <a:pt x="1696" y="21133"/>
                    <a:pt x="1675" y="21154"/>
                  </a:cubicBezTo>
                  <a:cubicBezTo>
                    <a:pt x="1570" y="21217"/>
                    <a:pt x="1528" y="21321"/>
                    <a:pt x="1570" y="21426"/>
                  </a:cubicBezTo>
                  <a:cubicBezTo>
                    <a:pt x="105" y="23184"/>
                    <a:pt x="1" y="26238"/>
                    <a:pt x="210" y="28352"/>
                  </a:cubicBezTo>
                  <a:cubicBezTo>
                    <a:pt x="357" y="30088"/>
                    <a:pt x="1152" y="33520"/>
                    <a:pt x="3307" y="33687"/>
                  </a:cubicBezTo>
                  <a:cubicBezTo>
                    <a:pt x="3390" y="33687"/>
                    <a:pt x="3474" y="33624"/>
                    <a:pt x="3495" y="33562"/>
                  </a:cubicBezTo>
                  <a:cubicBezTo>
                    <a:pt x="5232" y="34712"/>
                    <a:pt x="7052" y="35675"/>
                    <a:pt x="8831" y="36700"/>
                  </a:cubicBezTo>
                  <a:cubicBezTo>
                    <a:pt x="9856" y="37265"/>
                    <a:pt x="10839" y="37851"/>
                    <a:pt x="11865" y="38458"/>
                  </a:cubicBezTo>
                  <a:cubicBezTo>
                    <a:pt x="11865" y="38479"/>
                    <a:pt x="11844" y="38500"/>
                    <a:pt x="11865" y="38521"/>
                  </a:cubicBezTo>
                  <a:cubicBezTo>
                    <a:pt x="11948" y="42935"/>
                    <a:pt x="12388" y="47392"/>
                    <a:pt x="12681" y="51807"/>
                  </a:cubicBezTo>
                  <a:cubicBezTo>
                    <a:pt x="12911" y="55531"/>
                    <a:pt x="13015" y="59340"/>
                    <a:pt x="13831" y="63001"/>
                  </a:cubicBezTo>
                  <a:cubicBezTo>
                    <a:pt x="14229" y="65679"/>
                    <a:pt x="15338" y="68253"/>
                    <a:pt x="17075" y="70324"/>
                  </a:cubicBezTo>
                  <a:cubicBezTo>
                    <a:pt x="17130" y="70395"/>
                    <a:pt x="17195" y="70424"/>
                    <a:pt x="17259" y="70424"/>
                  </a:cubicBezTo>
                  <a:cubicBezTo>
                    <a:pt x="17460" y="70424"/>
                    <a:pt x="17647" y="70133"/>
                    <a:pt x="17472" y="69927"/>
                  </a:cubicBezTo>
                  <a:cubicBezTo>
                    <a:pt x="15212" y="67081"/>
                    <a:pt x="13957" y="63545"/>
                    <a:pt x="14250" y="59925"/>
                  </a:cubicBezTo>
                  <a:cubicBezTo>
                    <a:pt x="14375" y="58189"/>
                    <a:pt x="14857" y="56515"/>
                    <a:pt x="15589" y="54967"/>
                  </a:cubicBezTo>
                  <a:cubicBezTo>
                    <a:pt x="16279" y="53481"/>
                    <a:pt x="17305" y="52205"/>
                    <a:pt x="18204" y="50845"/>
                  </a:cubicBezTo>
                  <a:lnTo>
                    <a:pt x="18204" y="50824"/>
                  </a:lnTo>
                  <a:cubicBezTo>
                    <a:pt x="20820" y="51284"/>
                    <a:pt x="23540" y="51347"/>
                    <a:pt x="26176" y="51451"/>
                  </a:cubicBezTo>
                  <a:cubicBezTo>
                    <a:pt x="27942" y="51517"/>
                    <a:pt x="29699" y="51549"/>
                    <a:pt x="31458" y="51549"/>
                  </a:cubicBezTo>
                  <a:cubicBezTo>
                    <a:pt x="32514" y="51549"/>
                    <a:pt x="33570" y="51538"/>
                    <a:pt x="34629" y="51514"/>
                  </a:cubicBezTo>
                  <a:cubicBezTo>
                    <a:pt x="34943" y="51702"/>
                    <a:pt x="35257" y="51870"/>
                    <a:pt x="35571" y="52037"/>
                  </a:cubicBezTo>
                  <a:cubicBezTo>
                    <a:pt x="34325" y="52085"/>
                    <a:pt x="33092" y="52111"/>
                    <a:pt x="31859" y="52111"/>
                  </a:cubicBezTo>
                  <a:cubicBezTo>
                    <a:pt x="30399" y="52111"/>
                    <a:pt x="28938" y="52075"/>
                    <a:pt x="27453" y="51995"/>
                  </a:cubicBezTo>
                  <a:cubicBezTo>
                    <a:pt x="25176" y="51846"/>
                    <a:pt x="22767" y="51525"/>
                    <a:pt x="20446" y="51525"/>
                  </a:cubicBezTo>
                  <a:cubicBezTo>
                    <a:pt x="19845" y="51525"/>
                    <a:pt x="19250" y="51546"/>
                    <a:pt x="18665" y="51598"/>
                  </a:cubicBezTo>
                  <a:cubicBezTo>
                    <a:pt x="18581" y="51598"/>
                    <a:pt x="18560" y="51702"/>
                    <a:pt x="18581" y="51765"/>
                  </a:cubicBezTo>
                  <a:cubicBezTo>
                    <a:pt x="18539" y="51765"/>
                    <a:pt x="18518" y="51786"/>
                    <a:pt x="18476" y="51807"/>
                  </a:cubicBezTo>
                  <a:cubicBezTo>
                    <a:pt x="16112" y="54360"/>
                    <a:pt x="15317" y="58252"/>
                    <a:pt x="15442" y="61620"/>
                  </a:cubicBezTo>
                  <a:cubicBezTo>
                    <a:pt x="15481" y="62510"/>
                    <a:pt x="16556" y="68741"/>
                    <a:pt x="18073" y="68741"/>
                  </a:cubicBezTo>
                  <a:cubicBezTo>
                    <a:pt x="18198" y="68741"/>
                    <a:pt x="18325" y="68699"/>
                    <a:pt x="18455" y="68609"/>
                  </a:cubicBezTo>
                  <a:cubicBezTo>
                    <a:pt x="18544" y="68538"/>
                    <a:pt x="18528" y="68361"/>
                    <a:pt x="18418" y="68361"/>
                  </a:cubicBezTo>
                  <a:cubicBezTo>
                    <a:pt x="18398" y="68361"/>
                    <a:pt x="18376" y="68366"/>
                    <a:pt x="18351" y="68379"/>
                  </a:cubicBezTo>
                  <a:cubicBezTo>
                    <a:pt x="18225" y="68065"/>
                    <a:pt x="18121" y="67772"/>
                    <a:pt x="18016" y="67458"/>
                  </a:cubicBezTo>
                  <a:lnTo>
                    <a:pt x="18016" y="67458"/>
                  </a:lnTo>
                  <a:cubicBezTo>
                    <a:pt x="21887" y="67814"/>
                    <a:pt x="25842" y="67772"/>
                    <a:pt x="29712" y="67855"/>
                  </a:cubicBezTo>
                  <a:cubicBezTo>
                    <a:pt x="33688" y="67960"/>
                    <a:pt x="37663" y="68002"/>
                    <a:pt x="41639" y="68023"/>
                  </a:cubicBezTo>
                  <a:cubicBezTo>
                    <a:pt x="42776" y="68032"/>
                    <a:pt x="43913" y="68036"/>
                    <a:pt x="45050" y="68036"/>
                  </a:cubicBezTo>
                  <a:cubicBezTo>
                    <a:pt x="51932" y="68036"/>
                    <a:pt x="58827" y="67880"/>
                    <a:pt x="65722" y="67646"/>
                  </a:cubicBezTo>
                  <a:cubicBezTo>
                    <a:pt x="70325" y="67479"/>
                    <a:pt x="74928" y="67270"/>
                    <a:pt x="79552" y="66977"/>
                  </a:cubicBezTo>
                  <a:cubicBezTo>
                    <a:pt x="79636" y="66977"/>
                    <a:pt x="79657" y="66935"/>
                    <a:pt x="79657" y="66872"/>
                  </a:cubicBezTo>
                  <a:cubicBezTo>
                    <a:pt x="79929" y="67542"/>
                    <a:pt x="80264" y="68190"/>
                    <a:pt x="80661" y="68818"/>
                  </a:cubicBezTo>
                  <a:cubicBezTo>
                    <a:pt x="80661" y="68839"/>
                    <a:pt x="80682" y="68839"/>
                    <a:pt x="80682" y="68860"/>
                  </a:cubicBezTo>
                  <a:cubicBezTo>
                    <a:pt x="66903" y="69073"/>
                    <a:pt x="53140" y="69815"/>
                    <a:pt x="39365" y="69815"/>
                  </a:cubicBezTo>
                  <a:cubicBezTo>
                    <a:pt x="36929" y="69815"/>
                    <a:pt x="34493" y="69792"/>
                    <a:pt x="32056" y="69739"/>
                  </a:cubicBezTo>
                  <a:cubicBezTo>
                    <a:pt x="27432" y="69634"/>
                    <a:pt x="22849" y="69257"/>
                    <a:pt x="18246" y="68818"/>
                  </a:cubicBezTo>
                  <a:cubicBezTo>
                    <a:pt x="18240" y="68817"/>
                    <a:pt x="18234" y="68817"/>
                    <a:pt x="18229" y="68817"/>
                  </a:cubicBezTo>
                  <a:cubicBezTo>
                    <a:pt x="18055" y="68817"/>
                    <a:pt x="18022" y="69112"/>
                    <a:pt x="18204" y="69153"/>
                  </a:cubicBezTo>
                  <a:cubicBezTo>
                    <a:pt x="24580" y="70187"/>
                    <a:pt x="31134" y="70314"/>
                    <a:pt x="37622" y="70314"/>
                  </a:cubicBezTo>
                  <a:cubicBezTo>
                    <a:pt x="39140" y="70314"/>
                    <a:pt x="40654" y="70307"/>
                    <a:pt x="42162" y="70304"/>
                  </a:cubicBezTo>
                  <a:cubicBezTo>
                    <a:pt x="50531" y="70283"/>
                    <a:pt x="58901" y="70094"/>
                    <a:pt x="67270" y="69801"/>
                  </a:cubicBezTo>
                  <a:cubicBezTo>
                    <a:pt x="71978" y="69655"/>
                    <a:pt x="76686" y="69529"/>
                    <a:pt x="81352" y="69257"/>
                  </a:cubicBezTo>
                  <a:cubicBezTo>
                    <a:pt x="81415" y="69257"/>
                    <a:pt x="81436" y="69236"/>
                    <a:pt x="81456" y="69236"/>
                  </a:cubicBezTo>
                  <a:cubicBezTo>
                    <a:pt x="81749" y="69655"/>
                    <a:pt x="81854" y="70178"/>
                    <a:pt x="81645" y="70638"/>
                  </a:cubicBezTo>
                  <a:lnTo>
                    <a:pt x="81645" y="70680"/>
                  </a:lnTo>
                  <a:cubicBezTo>
                    <a:pt x="81624" y="70680"/>
                    <a:pt x="81603" y="70638"/>
                    <a:pt x="81561" y="70638"/>
                  </a:cubicBezTo>
                  <a:cubicBezTo>
                    <a:pt x="68692" y="70671"/>
                    <a:pt x="55822" y="71078"/>
                    <a:pt x="42953" y="71078"/>
                  </a:cubicBezTo>
                  <a:cubicBezTo>
                    <a:pt x="39167" y="71078"/>
                    <a:pt x="35381" y="71043"/>
                    <a:pt x="31596" y="70952"/>
                  </a:cubicBezTo>
                  <a:cubicBezTo>
                    <a:pt x="27286" y="70856"/>
                    <a:pt x="22994" y="70568"/>
                    <a:pt x="18687" y="70568"/>
                  </a:cubicBezTo>
                  <a:cubicBezTo>
                    <a:pt x="18289" y="70568"/>
                    <a:pt x="17891" y="70570"/>
                    <a:pt x="17493" y="70576"/>
                  </a:cubicBezTo>
                  <a:cubicBezTo>
                    <a:pt x="17326" y="70576"/>
                    <a:pt x="17326" y="70806"/>
                    <a:pt x="17493" y="70827"/>
                  </a:cubicBezTo>
                  <a:cubicBezTo>
                    <a:pt x="21594" y="71329"/>
                    <a:pt x="25779" y="71371"/>
                    <a:pt x="29922" y="71475"/>
                  </a:cubicBezTo>
                  <a:cubicBezTo>
                    <a:pt x="34044" y="71580"/>
                    <a:pt x="38207" y="71664"/>
                    <a:pt x="42329" y="71684"/>
                  </a:cubicBezTo>
                  <a:cubicBezTo>
                    <a:pt x="44003" y="71697"/>
                    <a:pt x="45677" y="71703"/>
                    <a:pt x="47351" y="71703"/>
                  </a:cubicBezTo>
                  <a:cubicBezTo>
                    <a:pt x="54047" y="71703"/>
                    <a:pt x="60742" y="71609"/>
                    <a:pt x="67438" y="71475"/>
                  </a:cubicBezTo>
                  <a:cubicBezTo>
                    <a:pt x="72145" y="71371"/>
                    <a:pt x="76853" y="71329"/>
                    <a:pt x="81540" y="71120"/>
                  </a:cubicBezTo>
                  <a:cubicBezTo>
                    <a:pt x="81645" y="71120"/>
                    <a:pt x="81708" y="71057"/>
                    <a:pt x="81728" y="70994"/>
                  </a:cubicBezTo>
                  <a:cubicBezTo>
                    <a:pt x="81759" y="71009"/>
                    <a:pt x="81795" y="71019"/>
                    <a:pt x="81831" y="71019"/>
                  </a:cubicBezTo>
                  <a:cubicBezTo>
                    <a:pt x="81893" y="71019"/>
                    <a:pt x="81953" y="70990"/>
                    <a:pt x="81980" y="70910"/>
                  </a:cubicBezTo>
                  <a:cubicBezTo>
                    <a:pt x="82377" y="70199"/>
                    <a:pt x="82273" y="69257"/>
                    <a:pt x="81666" y="68713"/>
                  </a:cubicBezTo>
                  <a:cubicBezTo>
                    <a:pt x="81605" y="68659"/>
                    <a:pt x="81541" y="68636"/>
                    <a:pt x="81481" y="68636"/>
                  </a:cubicBezTo>
                  <a:cubicBezTo>
                    <a:pt x="81334" y="68636"/>
                    <a:pt x="81211" y="68774"/>
                    <a:pt x="81226" y="68923"/>
                  </a:cubicBezTo>
                  <a:lnTo>
                    <a:pt x="80996" y="68923"/>
                  </a:lnTo>
                  <a:cubicBezTo>
                    <a:pt x="81080" y="68839"/>
                    <a:pt x="81101" y="68734"/>
                    <a:pt x="81017" y="68630"/>
                  </a:cubicBezTo>
                  <a:cubicBezTo>
                    <a:pt x="79448" y="66035"/>
                    <a:pt x="78988" y="63043"/>
                    <a:pt x="79092" y="60030"/>
                  </a:cubicBezTo>
                  <a:cubicBezTo>
                    <a:pt x="79197" y="57205"/>
                    <a:pt x="79615" y="54171"/>
                    <a:pt x="81624" y="52016"/>
                  </a:cubicBezTo>
                  <a:cubicBezTo>
                    <a:pt x="81812" y="52016"/>
                    <a:pt x="81959" y="52058"/>
                    <a:pt x="82147" y="52058"/>
                  </a:cubicBezTo>
                  <a:cubicBezTo>
                    <a:pt x="82231" y="52058"/>
                    <a:pt x="82293" y="51995"/>
                    <a:pt x="82335" y="51954"/>
                  </a:cubicBezTo>
                  <a:cubicBezTo>
                    <a:pt x="82351" y="51954"/>
                    <a:pt x="82367" y="51955"/>
                    <a:pt x="82383" y="51955"/>
                  </a:cubicBezTo>
                  <a:cubicBezTo>
                    <a:pt x="83318" y="51955"/>
                    <a:pt x="83894" y="50748"/>
                    <a:pt x="83298" y="50008"/>
                  </a:cubicBezTo>
                  <a:lnTo>
                    <a:pt x="83214" y="49924"/>
                  </a:lnTo>
                  <a:cubicBezTo>
                    <a:pt x="83089" y="46534"/>
                    <a:pt x="82712" y="43166"/>
                    <a:pt x="82482" y="39776"/>
                  </a:cubicBezTo>
                  <a:cubicBezTo>
                    <a:pt x="84783" y="38458"/>
                    <a:pt x="87085" y="37119"/>
                    <a:pt x="89345" y="35738"/>
                  </a:cubicBezTo>
                  <a:cubicBezTo>
                    <a:pt x="89468" y="35649"/>
                    <a:pt x="89398" y="35442"/>
                    <a:pt x="89260" y="35442"/>
                  </a:cubicBezTo>
                  <a:cubicBezTo>
                    <a:pt x="89235" y="35442"/>
                    <a:pt x="89207" y="35449"/>
                    <a:pt x="89177" y="35466"/>
                  </a:cubicBezTo>
                  <a:cubicBezTo>
                    <a:pt x="82147" y="39085"/>
                    <a:pt x="75326" y="43124"/>
                    <a:pt x="68442" y="46995"/>
                  </a:cubicBezTo>
                  <a:cubicBezTo>
                    <a:pt x="65031" y="48941"/>
                    <a:pt x="61621" y="50824"/>
                    <a:pt x="58210" y="52790"/>
                  </a:cubicBezTo>
                  <a:cubicBezTo>
                    <a:pt x="56725" y="53648"/>
                    <a:pt x="55260" y="54527"/>
                    <a:pt x="53879" y="55573"/>
                  </a:cubicBezTo>
                  <a:cubicBezTo>
                    <a:pt x="52645" y="56515"/>
                    <a:pt x="51410" y="57498"/>
                    <a:pt x="49925" y="57938"/>
                  </a:cubicBezTo>
                  <a:cubicBezTo>
                    <a:pt x="49904" y="57917"/>
                    <a:pt x="49841" y="57875"/>
                    <a:pt x="49820" y="57854"/>
                  </a:cubicBezTo>
                  <a:cubicBezTo>
                    <a:pt x="47874" y="57247"/>
                    <a:pt x="46807" y="55406"/>
                    <a:pt x="46347" y="53523"/>
                  </a:cubicBezTo>
                  <a:cubicBezTo>
                    <a:pt x="46075" y="52477"/>
                    <a:pt x="45949" y="51368"/>
                    <a:pt x="45991" y="50280"/>
                  </a:cubicBezTo>
                  <a:cubicBezTo>
                    <a:pt x="45991" y="50014"/>
                    <a:pt x="46571" y="46927"/>
                    <a:pt x="46753" y="46927"/>
                  </a:cubicBezTo>
                  <a:cubicBezTo>
                    <a:pt x="46757" y="46927"/>
                    <a:pt x="46761" y="46929"/>
                    <a:pt x="46765" y="46932"/>
                  </a:cubicBezTo>
                  <a:cubicBezTo>
                    <a:pt x="46783" y="46942"/>
                    <a:pt x="46801" y="46947"/>
                    <a:pt x="46818" y="46947"/>
                  </a:cubicBezTo>
                  <a:cubicBezTo>
                    <a:pt x="46906" y="46947"/>
                    <a:pt x="46985" y="46831"/>
                    <a:pt x="46933" y="46744"/>
                  </a:cubicBezTo>
                  <a:cubicBezTo>
                    <a:pt x="51473" y="43124"/>
                    <a:pt x="56599" y="40801"/>
                    <a:pt x="61830" y="38374"/>
                  </a:cubicBezTo>
                  <a:lnTo>
                    <a:pt x="62793" y="38374"/>
                  </a:lnTo>
                  <a:cubicBezTo>
                    <a:pt x="60282" y="39546"/>
                    <a:pt x="57813" y="40906"/>
                    <a:pt x="55407" y="42266"/>
                  </a:cubicBezTo>
                  <a:cubicBezTo>
                    <a:pt x="52770" y="43751"/>
                    <a:pt x="50029" y="45216"/>
                    <a:pt x="47602" y="46995"/>
                  </a:cubicBezTo>
                  <a:cubicBezTo>
                    <a:pt x="47581" y="46988"/>
                    <a:pt x="47556" y="46983"/>
                    <a:pt x="47530" y="46983"/>
                  </a:cubicBezTo>
                  <a:cubicBezTo>
                    <a:pt x="47479" y="46983"/>
                    <a:pt x="47428" y="47002"/>
                    <a:pt x="47414" y="47057"/>
                  </a:cubicBezTo>
                  <a:cubicBezTo>
                    <a:pt x="47330" y="47204"/>
                    <a:pt x="47246" y="47392"/>
                    <a:pt x="47184" y="47560"/>
                  </a:cubicBezTo>
                  <a:cubicBezTo>
                    <a:pt x="47142" y="47580"/>
                    <a:pt x="47100" y="47622"/>
                    <a:pt x="47100" y="47685"/>
                  </a:cubicBezTo>
                  <a:cubicBezTo>
                    <a:pt x="47016" y="47894"/>
                    <a:pt x="46974" y="48124"/>
                    <a:pt x="46912" y="48355"/>
                  </a:cubicBezTo>
                  <a:cubicBezTo>
                    <a:pt x="46096" y="51389"/>
                    <a:pt x="47288" y="55301"/>
                    <a:pt x="49904" y="56996"/>
                  </a:cubicBezTo>
                  <a:cubicBezTo>
                    <a:pt x="49937" y="57016"/>
                    <a:pt x="49971" y="57025"/>
                    <a:pt x="50003" y="57025"/>
                  </a:cubicBezTo>
                  <a:cubicBezTo>
                    <a:pt x="50176" y="57025"/>
                    <a:pt x="50316" y="56778"/>
                    <a:pt x="50176" y="56619"/>
                  </a:cubicBezTo>
                  <a:cubicBezTo>
                    <a:pt x="50029" y="56473"/>
                    <a:pt x="49862" y="56285"/>
                    <a:pt x="49715" y="56138"/>
                  </a:cubicBezTo>
                  <a:cubicBezTo>
                    <a:pt x="49757" y="56138"/>
                    <a:pt x="49820" y="56096"/>
                    <a:pt x="49841" y="56075"/>
                  </a:cubicBezTo>
                  <a:cubicBezTo>
                    <a:pt x="49966" y="56285"/>
                    <a:pt x="50134" y="56494"/>
                    <a:pt x="50259" y="56703"/>
                  </a:cubicBezTo>
                  <a:lnTo>
                    <a:pt x="50280" y="56724"/>
                  </a:lnTo>
                  <a:cubicBezTo>
                    <a:pt x="50178" y="56860"/>
                    <a:pt x="50269" y="57051"/>
                    <a:pt x="50419" y="57051"/>
                  </a:cubicBezTo>
                  <a:cubicBezTo>
                    <a:pt x="50454" y="57051"/>
                    <a:pt x="50492" y="57041"/>
                    <a:pt x="50531" y="57017"/>
                  </a:cubicBezTo>
                  <a:cubicBezTo>
                    <a:pt x="56641" y="53251"/>
                    <a:pt x="62688" y="49380"/>
                    <a:pt x="68881" y="45781"/>
                  </a:cubicBezTo>
                  <a:cubicBezTo>
                    <a:pt x="74845" y="42287"/>
                    <a:pt x="80912" y="38981"/>
                    <a:pt x="86980" y="35675"/>
                  </a:cubicBezTo>
                  <a:cubicBezTo>
                    <a:pt x="86998" y="35678"/>
                    <a:pt x="87015" y="35680"/>
                    <a:pt x="87031" y="35680"/>
                  </a:cubicBezTo>
                  <a:cubicBezTo>
                    <a:pt x="87111" y="35680"/>
                    <a:pt x="87172" y="35637"/>
                    <a:pt x="87190" y="35549"/>
                  </a:cubicBezTo>
                  <a:cubicBezTo>
                    <a:pt x="87357" y="35466"/>
                    <a:pt x="87524" y="35361"/>
                    <a:pt x="87692" y="35277"/>
                  </a:cubicBezTo>
                  <a:cubicBezTo>
                    <a:pt x="87801" y="35223"/>
                    <a:pt x="87736" y="35057"/>
                    <a:pt x="87620" y="35057"/>
                  </a:cubicBezTo>
                  <a:cubicBezTo>
                    <a:pt x="87603" y="35057"/>
                    <a:pt x="87585" y="35060"/>
                    <a:pt x="87566" y="35068"/>
                  </a:cubicBezTo>
                  <a:lnTo>
                    <a:pt x="87085" y="35319"/>
                  </a:lnTo>
                  <a:cubicBezTo>
                    <a:pt x="86332" y="34629"/>
                    <a:pt x="85704" y="34001"/>
                    <a:pt x="85306" y="33143"/>
                  </a:cubicBezTo>
                  <a:lnTo>
                    <a:pt x="85306" y="33143"/>
                  </a:lnTo>
                  <a:cubicBezTo>
                    <a:pt x="86729" y="33876"/>
                    <a:pt x="88131" y="34587"/>
                    <a:pt x="89575" y="35236"/>
                  </a:cubicBezTo>
                  <a:cubicBezTo>
                    <a:pt x="89742" y="35236"/>
                    <a:pt x="89910" y="35026"/>
                    <a:pt x="89763" y="34901"/>
                  </a:cubicBezTo>
                  <a:cubicBezTo>
                    <a:pt x="88403" y="33855"/>
                    <a:pt x="86750" y="32955"/>
                    <a:pt x="85097" y="32453"/>
                  </a:cubicBezTo>
                  <a:lnTo>
                    <a:pt x="85076" y="32453"/>
                  </a:lnTo>
                  <a:cubicBezTo>
                    <a:pt x="85014" y="32306"/>
                    <a:pt x="84972" y="32118"/>
                    <a:pt x="84951" y="31930"/>
                  </a:cubicBezTo>
                  <a:cubicBezTo>
                    <a:pt x="84658" y="30507"/>
                    <a:pt x="84867" y="28896"/>
                    <a:pt x="85055" y="27431"/>
                  </a:cubicBezTo>
                  <a:cubicBezTo>
                    <a:pt x="85327" y="27201"/>
                    <a:pt x="85599" y="26950"/>
                    <a:pt x="85809" y="26657"/>
                  </a:cubicBezTo>
                  <a:cubicBezTo>
                    <a:pt x="86164" y="26155"/>
                    <a:pt x="86227" y="25339"/>
                    <a:pt x="85516" y="25339"/>
                  </a:cubicBezTo>
                  <a:cubicBezTo>
                    <a:pt x="85537" y="25234"/>
                    <a:pt x="85516" y="25129"/>
                    <a:pt x="85474" y="25088"/>
                  </a:cubicBezTo>
                  <a:cubicBezTo>
                    <a:pt x="85516" y="25088"/>
                    <a:pt x="85537" y="25109"/>
                    <a:pt x="85599" y="25109"/>
                  </a:cubicBezTo>
                  <a:cubicBezTo>
                    <a:pt x="85620" y="25109"/>
                    <a:pt x="85683" y="25067"/>
                    <a:pt x="85620" y="25025"/>
                  </a:cubicBezTo>
                  <a:cubicBezTo>
                    <a:pt x="82586" y="23497"/>
                    <a:pt x="79134" y="22619"/>
                    <a:pt x="75912" y="21552"/>
                  </a:cubicBezTo>
                  <a:cubicBezTo>
                    <a:pt x="72836" y="20526"/>
                    <a:pt x="69091" y="19836"/>
                    <a:pt x="66580" y="17639"/>
                  </a:cubicBezTo>
                  <a:cubicBezTo>
                    <a:pt x="66538" y="17576"/>
                    <a:pt x="66454" y="17576"/>
                    <a:pt x="66371" y="17576"/>
                  </a:cubicBezTo>
                  <a:cubicBezTo>
                    <a:pt x="64822" y="16007"/>
                    <a:pt x="63337" y="14396"/>
                    <a:pt x="61872" y="12764"/>
                  </a:cubicBezTo>
                  <a:cubicBezTo>
                    <a:pt x="60093" y="10776"/>
                    <a:pt x="58378" y="8746"/>
                    <a:pt x="56662" y="6654"/>
                  </a:cubicBezTo>
                  <a:cubicBezTo>
                    <a:pt x="54883" y="4478"/>
                    <a:pt x="53293" y="2113"/>
                    <a:pt x="51389" y="84"/>
                  </a:cubicBezTo>
                  <a:cubicBezTo>
                    <a:pt x="51326" y="21"/>
                    <a:pt x="51264" y="0"/>
                    <a:pt x="5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57125" y="4508875"/>
              <a:ext cx="1600" cy="9850"/>
            </a:xfrm>
            <a:custGeom>
              <a:avLst/>
              <a:gdLst/>
              <a:ahLst/>
              <a:cxnLst/>
              <a:rect l="l" t="t" r="r" b="b"/>
              <a:pathLst>
                <a:path w="64" h="394" extrusionOk="0">
                  <a:moveTo>
                    <a:pt x="32" y="1"/>
                  </a:moveTo>
                  <a:cubicBezTo>
                    <a:pt x="16" y="1"/>
                    <a:pt x="0" y="11"/>
                    <a:pt x="0" y="32"/>
                  </a:cubicBezTo>
                  <a:lnTo>
                    <a:pt x="0" y="346"/>
                  </a:lnTo>
                  <a:cubicBezTo>
                    <a:pt x="0" y="377"/>
                    <a:pt x="16" y="393"/>
                    <a:pt x="32" y="393"/>
                  </a:cubicBezTo>
                  <a:cubicBezTo>
                    <a:pt x="47" y="393"/>
                    <a:pt x="63" y="377"/>
                    <a:pt x="63" y="346"/>
                  </a:cubicBezTo>
                  <a:lnTo>
                    <a:pt x="63" y="32"/>
                  </a:lnTo>
                  <a:cubicBezTo>
                    <a:pt x="63" y="11"/>
                    <a:pt x="47"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2943500" y="4526025"/>
              <a:ext cx="438375" cy="30225"/>
            </a:xfrm>
            <a:custGeom>
              <a:avLst/>
              <a:gdLst/>
              <a:ahLst/>
              <a:cxnLst/>
              <a:rect l="l" t="t" r="r" b="b"/>
              <a:pathLst>
                <a:path w="17535" h="1209" extrusionOk="0">
                  <a:moveTo>
                    <a:pt x="15265" y="0"/>
                  </a:moveTo>
                  <a:cubicBezTo>
                    <a:pt x="13005" y="0"/>
                    <a:pt x="10706" y="224"/>
                    <a:pt x="8516" y="351"/>
                  </a:cubicBezTo>
                  <a:cubicBezTo>
                    <a:pt x="5712" y="497"/>
                    <a:pt x="2867" y="685"/>
                    <a:pt x="84" y="1083"/>
                  </a:cubicBezTo>
                  <a:cubicBezTo>
                    <a:pt x="0" y="1083"/>
                    <a:pt x="42" y="1208"/>
                    <a:pt x="105" y="1208"/>
                  </a:cubicBezTo>
                  <a:cubicBezTo>
                    <a:pt x="2992" y="1020"/>
                    <a:pt x="5859" y="769"/>
                    <a:pt x="8767" y="602"/>
                  </a:cubicBezTo>
                  <a:cubicBezTo>
                    <a:pt x="11654" y="455"/>
                    <a:pt x="14584" y="581"/>
                    <a:pt x="17429" y="267"/>
                  </a:cubicBezTo>
                  <a:cubicBezTo>
                    <a:pt x="17513" y="246"/>
                    <a:pt x="17534" y="79"/>
                    <a:pt x="17408" y="79"/>
                  </a:cubicBezTo>
                  <a:cubicBezTo>
                    <a:pt x="16701" y="23"/>
                    <a:pt x="15985" y="0"/>
                    <a:pt x="15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2186575" y="4444225"/>
              <a:ext cx="1193725" cy="16400"/>
            </a:xfrm>
            <a:custGeom>
              <a:avLst/>
              <a:gdLst/>
              <a:ahLst/>
              <a:cxnLst/>
              <a:rect l="l" t="t" r="r" b="b"/>
              <a:pathLst>
                <a:path w="47749" h="656" extrusionOk="0">
                  <a:moveTo>
                    <a:pt x="46031" y="1"/>
                  </a:moveTo>
                  <a:cubicBezTo>
                    <a:pt x="38620" y="1"/>
                    <a:pt x="31225" y="135"/>
                    <a:pt x="23812" y="233"/>
                  </a:cubicBezTo>
                  <a:cubicBezTo>
                    <a:pt x="15903" y="317"/>
                    <a:pt x="7993" y="296"/>
                    <a:pt x="63" y="505"/>
                  </a:cubicBezTo>
                  <a:cubicBezTo>
                    <a:pt x="1" y="505"/>
                    <a:pt x="1" y="631"/>
                    <a:pt x="63" y="631"/>
                  </a:cubicBezTo>
                  <a:cubicBezTo>
                    <a:pt x="1750" y="648"/>
                    <a:pt x="3435" y="656"/>
                    <a:pt x="5120" y="656"/>
                  </a:cubicBezTo>
                  <a:cubicBezTo>
                    <a:pt x="11357" y="656"/>
                    <a:pt x="17584" y="554"/>
                    <a:pt x="23812" y="505"/>
                  </a:cubicBezTo>
                  <a:cubicBezTo>
                    <a:pt x="31491" y="442"/>
                    <a:pt x="39128" y="484"/>
                    <a:pt x="46786" y="338"/>
                  </a:cubicBezTo>
                  <a:cubicBezTo>
                    <a:pt x="46807" y="379"/>
                    <a:pt x="46849" y="400"/>
                    <a:pt x="46890" y="400"/>
                  </a:cubicBezTo>
                  <a:cubicBezTo>
                    <a:pt x="47121" y="379"/>
                    <a:pt x="47330" y="379"/>
                    <a:pt x="47581" y="338"/>
                  </a:cubicBezTo>
                  <a:cubicBezTo>
                    <a:pt x="47748" y="296"/>
                    <a:pt x="47748" y="45"/>
                    <a:pt x="47581" y="3"/>
                  </a:cubicBezTo>
                  <a:cubicBezTo>
                    <a:pt x="47064" y="1"/>
                    <a:pt x="46548" y="1"/>
                    <a:pt x="460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2762500" y="4349075"/>
              <a:ext cx="352575" cy="23575"/>
            </a:xfrm>
            <a:custGeom>
              <a:avLst/>
              <a:gdLst/>
              <a:ahLst/>
              <a:cxnLst/>
              <a:rect l="l" t="t" r="r" b="b"/>
              <a:pathLst>
                <a:path w="14103" h="943" extrusionOk="0">
                  <a:moveTo>
                    <a:pt x="13977" y="1"/>
                  </a:moveTo>
                  <a:cubicBezTo>
                    <a:pt x="11634" y="1"/>
                    <a:pt x="9311" y="231"/>
                    <a:pt x="7010" y="356"/>
                  </a:cubicBezTo>
                  <a:cubicBezTo>
                    <a:pt x="4687" y="503"/>
                    <a:pt x="2344" y="607"/>
                    <a:pt x="63" y="838"/>
                  </a:cubicBezTo>
                  <a:cubicBezTo>
                    <a:pt x="0" y="838"/>
                    <a:pt x="0" y="942"/>
                    <a:pt x="63" y="942"/>
                  </a:cubicBezTo>
                  <a:cubicBezTo>
                    <a:pt x="2386" y="900"/>
                    <a:pt x="4708" y="754"/>
                    <a:pt x="7010" y="628"/>
                  </a:cubicBezTo>
                  <a:cubicBezTo>
                    <a:pt x="9332" y="482"/>
                    <a:pt x="11676" y="461"/>
                    <a:pt x="13977" y="231"/>
                  </a:cubicBezTo>
                  <a:cubicBezTo>
                    <a:pt x="14103" y="210"/>
                    <a:pt x="14103" y="1"/>
                    <a:pt x="13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914200" y="4313500"/>
              <a:ext cx="460325" cy="17025"/>
            </a:xfrm>
            <a:custGeom>
              <a:avLst/>
              <a:gdLst/>
              <a:ahLst/>
              <a:cxnLst/>
              <a:rect l="l" t="t" r="r" b="b"/>
              <a:pathLst>
                <a:path w="18413" h="681" extrusionOk="0">
                  <a:moveTo>
                    <a:pt x="105" y="1"/>
                  </a:moveTo>
                  <a:cubicBezTo>
                    <a:pt x="0" y="1"/>
                    <a:pt x="0" y="147"/>
                    <a:pt x="105" y="168"/>
                  </a:cubicBezTo>
                  <a:cubicBezTo>
                    <a:pt x="3118" y="503"/>
                    <a:pt x="6152" y="629"/>
                    <a:pt x="9186" y="670"/>
                  </a:cubicBezTo>
                  <a:cubicBezTo>
                    <a:pt x="9917" y="676"/>
                    <a:pt x="10651" y="681"/>
                    <a:pt x="11387" y="681"/>
                  </a:cubicBezTo>
                  <a:cubicBezTo>
                    <a:pt x="13686" y="681"/>
                    <a:pt x="16000" y="631"/>
                    <a:pt x="18267" y="378"/>
                  </a:cubicBezTo>
                  <a:cubicBezTo>
                    <a:pt x="18407" y="317"/>
                    <a:pt x="18413" y="104"/>
                    <a:pt x="18285" y="104"/>
                  </a:cubicBezTo>
                  <a:cubicBezTo>
                    <a:pt x="18279" y="104"/>
                    <a:pt x="18273" y="105"/>
                    <a:pt x="18267" y="106"/>
                  </a:cubicBezTo>
                  <a:cubicBezTo>
                    <a:pt x="15344" y="166"/>
                    <a:pt x="12478" y="379"/>
                    <a:pt x="9579" y="379"/>
                  </a:cubicBezTo>
                  <a:cubicBezTo>
                    <a:pt x="9448" y="379"/>
                    <a:pt x="9317" y="378"/>
                    <a:pt x="9186" y="378"/>
                  </a:cubicBezTo>
                  <a:cubicBezTo>
                    <a:pt x="6152" y="357"/>
                    <a:pt x="3139" y="168"/>
                    <a:pt x="1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247250" y="3812600"/>
              <a:ext cx="948925" cy="15500"/>
            </a:xfrm>
            <a:custGeom>
              <a:avLst/>
              <a:gdLst/>
              <a:ahLst/>
              <a:cxnLst/>
              <a:rect l="l" t="t" r="r" b="b"/>
              <a:pathLst>
                <a:path w="37957" h="620" extrusionOk="0">
                  <a:moveTo>
                    <a:pt x="21538" y="0"/>
                  </a:moveTo>
                  <a:cubicBezTo>
                    <a:pt x="14380" y="0"/>
                    <a:pt x="7212" y="176"/>
                    <a:pt x="84" y="473"/>
                  </a:cubicBezTo>
                  <a:cubicBezTo>
                    <a:pt x="1" y="473"/>
                    <a:pt x="1" y="620"/>
                    <a:pt x="84" y="620"/>
                  </a:cubicBezTo>
                  <a:cubicBezTo>
                    <a:pt x="6223" y="477"/>
                    <a:pt x="12358" y="424"/>
                    <a:pt x="18492" y="424"/>
                  </a:cubicBezTo>
                  <a:cubicBezTo>
                    <a:pt x="24922" y="424"/>
                    <a:pt x="31353" y="482"/>
                    <a:pt x="37789" y="557"/>
                  </a:cubicBezTo>
                  <a:cubicBezTo>
                    <a:pt x="37956" y="557"/>
                    <a:pt x="37956" y="327"/>
                    <a:pt x="37789" y="327"/>
                  </a:cubicBezTo>
                  <a:cubicBezTo>
                    <a:pt x="32392" y="101"/>
                    <a:pt x="26968" y="0"/>
                    <a:pt x="21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2017100" y="3784925"/>
              <a:ext cx="344725" cy="10350"/>
            </a:xfrm>
            <a:custGeom>
              <a:avLst/>
              <a:gdLst/>
              <a:ahLst/>
              <a:cxnLst/>
              <a:rect l="l" t="t" r="r" b="b"/>
              <a:pathLst>
                <a:path w="13789" h="414" extrusionOk="0">
                  <a:moveTo>
                    <a:pt x="10237" y="0"/>
                  </a:moveTo>
                  <a:cubicBezTo>
                    <a:pt x="6845" y="0"/>
                    <a:pt x="3425" y="137"/>
                    <a:pt x="63" y="262"/>
                  </a:cubicBezTo>
                  <a:cubicBezTo>
                    <a:pt x="0" y="262"/>
                    <a:pt x="0" y="346"/>
                    <a:pt x="63" y="346"/>
                  </a:cubicBezTo>
                  <a:cubicBezTo>
                    <a:pt x="2323" y="377"/>
                    <a:pt x="4593" y="414"/>
                    <a:pt x="6863" y="414"/>
                  </a:cubicBezTo>
                  <a:cubicBezTo>
                    <a:pt x="9133" y="414"/>
                    <a:pt x="11404" y="377"/>
                    <a:pt x="13663" y="262"/>
                  </a:cubicBezTo>
                  <a:cubicBezTo>
                    <a:pt x="13789" y="220"/>
                    <a:pt x="13789" y="53"/>
                    <a:pt x="13663" y="53"/>
                  </a:cubicBezTo>
                  <a:cubicBezTo>
                    <a:pt x="12527" y="16"/>
                    <a:pt x="11383" y="0"/>
                    <a:pt x="10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2610800" y="3742300"/>
              <a:ext cx="581175" cy="11175"/>
            </a:xfrm>
            <a:custGeom>
              <a:avLst/>
              <a:gdLst/>
              <a:ahLst/>
              <a:cxnLst/>
              <a:rect l="l" t="t" r="r" b="b"/>
              <a:pathLst>
                <a:path w="23247" h="447" extrusionOk="0">
                  <a:moveTo>
                    <a:pt x="105" y="0"/>
                  </a:moveTo>
                  <a:cubicBezTo>
                    <a:pt x="1" y="0"/>
                    <a:pt x="1" y="126"/>
                    <a:pt x="105" y="126"/>
                  </a:cubicBezTo>
                  <a:cubicBezTo>
                    <a:pt x="6960" y="294"/>
                    <a:pt x="13831" y="446"/>
                    <a:pt x="20688" y="446"/>
                  </a:cubicBezTo>
                  <a:cubicBezTo>
                    <a:pt x="21493" y="446"/>
                    <a:pt x="22297" y="444"/>
                    <a:pt x="23100" y="440"/>
                  </a:cubicBezTo>
                  <a:cubicBezTo>
                    <a:pt x="23107" y="441"/>
                    <a:pt x="23113" y="441"/>
                    <a:pt x="23119" y="441"/>
                  </a:cubicBezTo>
                  <a:cubicBezTo>
                    <a:pt x="23246" y="441"/>
                    <a:pt x="23240" y="230"/>
                    <a:pt x="23100" y="230"/>
                  </a:cubicBezTo>
                  <a:cubicBezTo>
                    <a:pt x="15442" y="21"/>
                    <a:pt x="7763"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133225" y="3713725"/>
              <a:ext cx="945250" cy="10800"/>
            </a:xfrm>
            <a:custGeom>
              <a:avLst/>
              <a:gdLst/>
              <a:ahLst/>
              <a:cxnLst/>
              <a:rect l="l" t="t" r="r" b="b"/>
              <a:pathLst>
                <a:path w="37810" h="432" extrusionOk="0">
                  <a:moveTo>
                    <a:pt x="35445" y="0"/>
                  </a:moveTo>
                  <a:cubicBezTo>
                    <a:pt x="33012" y="0"/>
                    <a:pt x="30582" y="102"/>
                    <a:pt x="28164" y="118"/>
                  </a:cubicBezTo>
                  <a:cubicBezTo>
                    <a:pt x="25067" y="139"/>
                    <a:pt x="21991" y="181"/>
                    <a:pt x="18873" y="181"/>
                  </a:cubicBezTo>
                  <a:cubicBezTo>
                    <a:pt x="17932" y="184"/>
                    <a:pt x="16990" y="185"/>
                    <a:pt x="16048" y="185"/>
                  </a:cubicBezTo>
                  <a:cubicBezTo>
                    <a:pt x="12367" y="185"/>
                    <a:pt x="8680" y="166"/>
                    <a:pt x="4997" y="166"/>
                  </a:cubicBezTo>
                  <a:cubicBezTo>
                    <a:pt x="3358" y="166"/>
                    <a:pt x="1721" y="170"/>
                    <a:pt x="84" y="181"/>
                  </a:cubicBezTo>
                  <a:cubicBezTo>
                    <a:pt x="0" y="181"/>
                    <a:pt x="0" y="285"/>
                    <a:pt x="84" y="285"/>
                  </a:cubicBezTo>
                  <a:cubicBezTo>
                    <a:pt x="6340" y="432"/>
                    <a:pt x="12617" y="432"/>
                    <a:pt x="18873" y="432"/>
                  </a:cubicBezTo>
                  <a:cubicBezTo>
                    <a:pt x="21949" y="432"/>
                    <a:pt x="25046" y="411"/>
                    <a:pt x="28164" y="390"/>
                  </a:cubicBezTo>
                  <a:cubicBezTo>
                    <a:pt x="28848" y="381"/>
                    <a:pt x="29533" y="379"/>
                    <a:pt x="30219" y="379"/>
                  </a:cubicBezTo>
                  <a:cubicBezTo>
                    <a:pt x="30863" y="379"/>
                    <a:pt x="31507" y="381"/>
                    <a:pt x="32152" y="381"/>
                  </a:cubicBezTo>
                  <a:cubicBezTo>
                    <a:pt x="33993" y="381"/>
                    <a:pt x="35839" y="365"/>
                    <a:pt x="37684" y="244"/>
                  </a:cubicBezTo>
                  <a:cubicBezTo>
                    <a:pt x="37809" y="244"/>
                    <a:pt x="37809" y="55"/>
                    <a:pt x="37684" y="34"/>
                  </a:cubicBezTo>
                  <a:cubicBezTo>
                    <a:pt x="36937" y="10"/>
                    <a:pt x="36191" y="0"/>
                    <a:pt x="35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518225" y="3683400"/>
              <a:ext cx="494850" cy="9525"/>
            </a:xfrm>
            <a:custGeom>
              <a:avLst/>
              <a:gdLst/>
              <a:ahLst/>
              <a:cxnLst/>
              <a:rect l="l" t="t" r="r" b="b"/>
              <a:pathLst>
                <a:path w="19794" h="381" extrusionOk="0">
                  <a:moveTo>
                    <a:pt x="15860" y="0"/>
                  </a:moveTo>
                  <a:cubicBezTo>
                    <a:pt x="13865" y="0"/>
                    <a:pt x="11863" y="55"/>
                    <a:pt x="9876" y="55"/>
                  </a:cubicBezTo>
                  <a:cubicBezTo>
                    <a:pt x="6612" y="55"/>
                    <a:pt x="3348" y="55"/>
                    <a:pt x="63" y="76"/>
                  </a:cubicBezTo>
                  <a:cubicBezTo>
                    <a:pt x="0" y="76"/>
                    <a:pt x="0" y="201"/>
                    <a:pt x="63" y="201"/>
                  </a:cubicBezTo>
                  <a:cubicBezTo>
                    <a:pt x="3348" y="264"/>
                    <a:pt x="6612" y="285"/>
                    <a:pt x="9876" y="306"/>
                  </a:cubicBezTo>
                  <a:cubicBezTo>
                    <a:pt x="12038" y="306"/>
                    <a:pt x="14228" y="380"/>
                    <a:pt x="16415" y="380"/>
                  </a:cubicBezTo>
                  <a:cubicBezTo>
                    <a:pt x="17509" y="380"/>
                    <a:pt x="18601" y="362"/>
                    <a:pt x="19689" y="306"/>
                  </a:cubicBezTo>
                  <a:cubicBezTo>
                    <a:pt x="19794" y="285"/>
                    <a:pt x="19794" y="97"/>
                    <a:pt x="19689" y="97"/>
                  </a:cubicBezTo>
                  <a:cubicBezTo>
                    <a:pt x="18420" y="23"/>
                    <a:pt x="17142" y="0"/>
                    <a:pt x="15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769300" y="3633075"/>
              <a:ext cx="374025" cy="23975"/>
            </a:xfrm>
            <a:custGeom>
              <a:avLst/>
              <a:gdLst/>
              <a:ahLst/>
              <a:cxnLst/>
              <a:rect l="l" t="t" r="r" b="b"/>
              <a:pathLst>
                <a:path w="14961" h="959" extrusionOk="0">
                  <a:moveTo>
                    <a:pt x="10984" y="0"/>
                  </a:moveTo>
                  <a:cubicBezTo>
                    <a:pt x="7335" y="0"/>
                    <a:pt x="3619" y="354"/>
                    <a:pt x="63" y="833"/>
                  </a:cubicBezTo>
                  <a:cubicBezTo>
                    <a:pt x="0" y="833"/>
                    <a:pt x="21" y="959"/>
                    <a:pt x="105" y="959"/>
                  </a:cubicBezTo>
                  <a:cubicBezTo>
                    <a:pt x="5022" y="498"/>
                    <a:pt x="9876" y="478"/>
                    <a:pt x="14814" y="373"/>
                  </a:cubicBezTo>
                  <a:cubicBezTo>
                    <a:pt x="14961" y="373"/>
                    <a:pt x="14961" y="185"/>
                    <a:pt x="14814" y="143"/>
                  </a:cubicBezTo>
                  <a:cubicBezTo>
                    <a:pt x="13553" y="44"/>
                    <a:pt x="12272" y="0"/>
                    <a:pt x="109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2707200" y="3915700"/>
              <a:ext cx="497425" cy="282325"/>
            </a:xfrm>
            <a:custGeom>
              <a:avLst/>
              <a:gdLst/>
              <a:ahLst/>
              <a:cxnLst/>
              <a:rect l="l" t="t" r="r" b="b"/>
              <a:pathLst>
                <a:path w="19897" h="11293" extrusionOk="0">
                  <a:moveTo>
                    <a:pt x="19692" y="0"/>
                  </a:moveTo>
                  <a:cubicBezTo>
                    <a:pt x="19676" y="0"/>
                    <a:pt x="19659" y="4"/>
                    <a:pt x="19642" y="11"/>
                  </a:cubicBezTo>
                  <a:lnTo>
                    <a:pt x="9829" y="5577"/>
                  </a:lnTo>
                  <a:cubicBezTo>
                    <a:pt x="6586" y="7418"/>
                    <a:pt x="3154" y="9113"/>
                    <a:pt x="36" y="11205"/>
                  </a:cubicBezTo>
                  <a:cubicBezTo>
                    <a:pt x="0" y="11241"/>
                    <a:pt x="27" y="11293"/>
                    <a:pt x="75" y="11293"/>
                  </a:cubicBezTo>
                  <a:cubicBezTo>
                    <a:pt x="82" y="11293"/>
                    <a:pt x="91" y="11292"/>
                    <a:pt x="99" y="11289"/>
                  </a:cubicBezTo>
                  <a:cubicBezTo>
                    <a:pt x="3489" y="9719"/>
                    <a:pt x="6711" y="7648"/>
                    <a:pt x="9954" y="5786"/>
                  </a:cubicBezTo>
                  <a:cubicBezTo>
                    <a:pt x="13218" y="3945"/>
                    <a:pt x="16503" y="2103"/>
                    <a:pt x="19767" y="241"/>
                  </a:cubicBezTo>
                  <a:cubicBezTo>
                    <a:pt x="19897" y="186"/>
                    <a:pt x="19814" y="0"/>
                    <a:pt x="19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792075" y="3747050"/>
              <a:ext cx="733650" cy="459525"/>
            </a:xfrm>
            <a:custGeom>
              <a:avLst/>
              <a:gdLst/>
              <a:ahLst/>
              <a:cxnLst/>
              <a:rect l="l" t="t" r="r" b="b"/>
              <a:pathLst>
                <a:path w="29346" h="18381" extrusionOk="0">
                  <a:moveTo>
                    <a:pt x="29182" y="0"/>
                  </a:moveTo>
                  <a:cubicBezTo>
                    <a:pt x="29161" y="0"/>
                    <a:pt x="29139" y="6"/>
                    <a:pt x="29115" y="20"/>
                  </a:cubicBezTo>
                  <a:cubicBezTo>
                    <a:pt x="19406" y="6087"/>
                    <a:pt x="9593" y="12030"/>
                    <a:pt x="52" y="18265"/>
                  </a:cubicBezTo>
                  <a:cubicBezTo>
                    <a:pt x="1" y="18316"/>
                    <a:pt x="33" y="18381"/>
                    <a:pt x="69" y="18381"/>
                  </a:cubicBezTo>
                  <a:cubicBezTo>
                    <a:pt x="77" y="18381"/>
                    <a:pt x="86" y="18377"/>
                    <a:pt x="94" y="18370"/>
                  </a:cubicBezTo>
                  <a:cubicBezTo>
                    <a:pt x="9928" y="12511"/>
                    <a:pt x="19532" y="6297"/>
                    <a:pt x="29240" y="229"/>
                  </a:cubicBezTo>
                  <a:cubicBezTo>
                    <a:pt x="29346" y="159"/>
                    <a:pt x="29289" y="0"/>
                    <a:pt x="29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3089075" y="3791475"/>
              <a:ext cx="434600" cy="259200"/>
            </a:xfrm>
            <a:custGeom>
              <a:avLst/>
              <a:gdLst/>
              <a:ahLst/>
              <a:cxnLst/>
              <a:rect l="l" t="t" r="r" b="b"/>
              <a:pathLst>
                <a:path w="17384" h="10368" extrusionOk="0">
                  <a:moveTo>
                    <a:pt x="17228" y="0"/>
                  </a:moveTo>
                  <a:cubicBezTo>
                    <a:pt x="17209" y="0"/>
                    <a:pt x="17190" y="6"/>
                    <a:pt x="17172" y="21"/>
                  </a:cubicBezTo>
                  <a:cubicBezTo>
                    <a:pt x="11753" y="3976"/>
                    <a:pt x="5748" y="6800"/>
                    <a:pt x="36" y="10274"/>
                  </a:cubicBezTo>
                  <a:cubicBezTo>
                    <a:pt x="1" y="10291"/>
                    <a:pt x="24" y="10367"/>
                    <a:pt x="70" y="10367"/>
                  </a:cubicBezTo>
                  <a:cubicBezTo>
                    <a:pt x="78" y="10367"/>
                    <a:pt x="88" y="10364"/>
                    <a:pt x="98" y="10357"/>
                  </a:cubicBezTo>
                  <a:cubicBezTo>
                    <a:pt x="3111" y="8851"/>
                    <a:pt x="6020" y="7156"/>
                    <a:pt x="8991" y="5503"/>
                  </a:cubicBezTo>
                  <a:cubicBezTo>
                    <a:pt x="11837" y="3892"/>
                    <a:pt x="14682" y="2218"/>
                    <a:pt x="17298" y="209"/>
                  </a:cubicBezTo>
                  <a:cubicBezTo>
                    <a:pt x="17384" y="140"/>
                    <a:pt x="17314" y="0"/>
                    <a:pt x="17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861375" y="3871150"/>
              <a:ext cx="569550" cy="351900"/>
            </a:xfrm>
            <a:custGeom>
              <a:avLst/>
              <a:gdLst/>
              <a:ahLst/>
              <a:cxnLst/>
              <a:rect l="l" t="t" r="r" b="b"/>
              <a:pathLst>
                <a:path w="22782" h="14076" extrusionOk="0">
                  <a:moveTo>
                    <a:pt x="22645" y="1"/>
                  </a:moveTo>
                  <a:cubicBezTo>
                    <a:pt x="22630" y="1"/>
                    <a:pt x="22614" y="5"/>
                    <a:pt x="22598" y="14"/>
                  </a:cubicBezTo>
                  <a:cubicBezTo>
                    <a:pt x="18831" y="2274"/>
                    <a:pt x="15191" y="4722"/>
                    <a:pt x="11508" y="7087"/>
                  </a:cubicBezTo>
                  <a:cubicBezTo>
                    <a:pt x="9709" y="8237"/>
                    <a:pt x="7867" y="9388"/>
                    <a:pt x="6068" y="10560"/>
                  </a:cubicBezTo>
                  <a:lnTo>
                    <a:pt x="3243" y="12359"/>
                  </a:lnTo>
                  <a:cubicBezTo>
                    <a:pt x="2482" y="12847"/>
                    <a:pt x="1285" y="13989"/>
                    <a:pt x="296" y="13989"/>
                  </a:cubicBezTo>
                  <a:cubicBezTo>
                    <a:pt x="224" y="13989"/>
                    <a:pt x="153" y="13983"/>
                    <a:pt x="84" y="13970"/>
                  </a:cubicBezTo>
                  <a:cubicBezTo>
                    <a:pt x="21" y="13970"/>
                    <a:pt x="0" y="14033"/>
                    <a:pt x="42" y="14033"/>
                  </a:cubicBezTo>
                  <a:cubicBezTo>
                    <a:pt x="160" y="14063"/>
                    <a:pt x="271" y="14076"/>
                    <a:pt x="376" y="14076"/>
                  </a:cubicBezTo>
                  <a:cubicBezTo>
                    <a:pt x="869" y="14076"/>
                    <a:pt x="1247" y="13786"/>
                    <a:pt x="1695" y="13510"/>
                  </a:cubicBezTo>
                  <a:cubicBezTo>
                    <a:pt x="2636" y="12945"/>
                    <a:pt x="3578" y="12338"/>
                    <a:pt x="4520" y="11732"/>
                  </a:cubicBezTo>
                  <a:lnTo>
                    <a:pt x="10566" y="7882"/>
                  </a:lnTo>
                  <a:cubicBezTo>
                    <a:pt x="14584" y="5329"/>
                    <a:pt x="18706" y="2860"/>
                    <a:pt x="22639" y="182"/>
                  </a:cubicBezTo>
                  <a:cubicBezTo>
                    <a:pt x="22781" y="129"/>
                    <a:pt x="22728" y="1"/>
                    <a:pt x="22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3262900" y="3692075"/>
              <a:ext cx="249800" cy="140975"/>
            </a:xfrm>
            <a:custGeom>
              <a:avLst/>
              <a:gdLst/>
              <a:ahLst/>
              <a:cxnLst/>
              <a:rect l="l" t="t" r="r" b="b"/>
              <a:pathLst>
                <a:path w="9992" h="5639" extrusionOk="0">
                  <a:moveTo>
                    <a:pt x="9843" y="1"/>
                  </a:moveTo>
                  <a:cubicBezTo>
                    <a:pt x="9823" y="1"/>
                    <a:pt x="9802" y="7"/>
                    <a:pt x="9780" y="22"/>
                  </a:cubicBezTo>
                  <a:cubicBezTo>
                    <a:pt x="6453" y="1695"/>
                    <a:pt x="3210" y="3516"/>
                    <a:pt x="71" y="5504"/>
                  </a:cubicBezTo>
                  <a:cubicBezTo>
                    <a:pt x="1" y="5556"/>
                    <a:pt x="49" y="5639"/>
                    <a:pt x="116" y="5639"/>
                  </a:cubicBezTo>
                  <a:cubicBezTo>
                    <a:pt x="128" y="5639"/>
                    <a:pt x="142" y="5636"/>
                    <a:pt x="155" y="5629"/>
                  </a:cubicBezTo>
                  <a:cubicBezTo>
                    <a:pt x="3335" y="3725"/>
                    <a:pt x="6578" y="1926"/>
                    <a:pt x="9905" y="210"/>
                  </a:cubicBezTo>
                  <a:cubicBezTo>
                    <a:pt x="9992" y="141"/>
                    <a:pt x="9935" y="1"/>
                    <a:pt x="9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1911950" y="3466025"/>
              <a:ext cx="69825" cy="52025"/>
            </a:xfrm>
            <a:custGeom>
              <a:avLst/>
              <a:gdLst/>
              <a:ahLst/>
              <a:cxnLst/>
              <a:rect l="l" t="t" r="r" b="b"/>
              <a:pathLst>
                <a:path w="2793" h="2081" extrusionOk="0">
                  <a:moveTo>
                    <a:pt x="30" y="0"/>
                  </a:moveTo>
                  <a:cubicBezTo>
                    <a:pt x="1" y="0"/>
                    <a:pt x="3" y="69"/>
                    <a:pt x="22" y="87"/>
                  </a:cubicBezTo>
                  <a:cubicBezTo>
                    <a:pt x="761" y="632"/>
                    <a:pt x="1500" y="1140"/>
                    <a:pt x="2239" y="1663"/>
                  </a:cubicBezTo>
                  <a:lnTo>
                    <a:pt x="2239" y="1663"/>
                  </a:lnTo>
                  <a:cubicBezTo>
                    <a:pt x="1891" y="1404"/>
                    <a:pt x="1547" y="1144"/>
                    <a:pt x="1193" y="903"/>
                  </a:cubicBezTo>
                  <a:cubicBezTo>
                    <a:pt x="984" y="736"/>
                    <a:pt x="461" y="485"/>
                    <a:pt x="419" y="255"/>
                  </a:cubicBezTo>
                  <a:lnTo>
                    <a:pt x="419" y="255"/>
                  </a:lnTo>
                  <a:cubicBezTo>
                    <a:pt x="419" y="255"/>
                    <a:pt x="1716" y="820"/>
                    <a:pt x="1884" y="924"/>
                  </a:cubicBezTo>
                  <a:lnTo>
                    <a:pt x="2260" y="1154"/>
                  </a:lnTo>
                  <a:cubicBezTo>
                    <a:pt x="2009" y="987"/>
                    <a:pt x="1737" y="778"/>
                    <a:pt x="1528" y="673"/>
                  </a:cubicBezTo>
                  <a:cubicBezTo>
                    <a:pt x="1089" y="401"/>
                    <a:pt x="566" y="192"/>
                    <a:pt x="43" y="4"/>
                  </a:cubicBezTo>
                  <a:cubicBezTo>
                    <a:pt x="38" y="1"/>
                    <a:pt x="34" y="0"/>
                    <a:pt x="30" y="0"/>
                  </a:cubicBezTo>
                  <a:close/>
                  <a:moveTo>
                    <a:pt x="2239" y="1663"/>
                  </a:moveTo>
                  <a:cubicBezTo>
                    <a:pt x="2245" y="1667"/>
                    <a:pt x="2251" y="1672"/>
                    <a:pt x="2257" y="1676"/>
                  </a:cubicBezTo>
                  <a:lnTo>
                    <a:pt x="2257" y="1676"/>
                  </a:lnTo>
                  <a:cubicBezTo>
                    <a:pt x="2259" y="1678"/>
                    <a:pt x="2261" y="1679"/>
                    <a:pt x="2263" y="1680"/>
                  </a:cubicBezTo>
                  <a:lnTo>
                    <a:pt x="2263" y="1680"/>
                  </a:lnTo>
                  <a:cubicBezTo>
                    <a:pt x="2255" y="1675"/>
                    <a:pt x="2247" y="1669"/>
                    <a:pt x="2239" y="1663"/>
                  </a:cubicBezTo>
                  <a:close/>
                  <a:moveTo>
                    <a:pt x="2263" y="1680"/>
                  </a:moveTo>
                  <a:lnTo>
                    <a:pt x="2263" y="1680"/>
                  </a:lnTo>
                  <a:cubicBezTo>
                    <a:pt x="2311" y="1714"/>
                    <a:pt x="2359" y="1748"/>
                    <a:pt x="2407" y="1782"/>
                  </a:cubicBezTo>
                  <a:cubicBezTo>
                    <a:pt x="2366" y="1748"/>
                    <a:pt x="2318" y="1713"/>
                    <a:pt x="2263" y="1680"/>
                  </a:cubicBezTo>
                  <a:close/>
                  <a:moveTo>
                    <a:pt x="1863" y="1510"/>
                  </a:moveTo>
                  <a:lnTo>
                    <a:pt x="1863" y="1510"/>
                  </a:lnTo>
                  <a:cubicBezTo>
                    <a:pt x="2177" y="1678"/>
                    <a:pt x="2532" y="1950"/>
                    <a:pt x="2721" y="2075"/>
                  </a:cubicBezTo>
                  <a:cubicBezTo>
                    <a:pt x="2729" y="2079"/>
                    <a:pt x="2737" y="2081"/>
                    <a:pt x="2744" y="2081"/>
                  </a:cubicBezTo>
                  <a:cubicBezTo>
                    <a:pt x="2775" y="2081"/>
                    <a:pt x="2792" y="2050"/>
                    <a:pt x="2742" y="2033"/>
                  </a:cubicBezTo>
                  <a:cubicBezTo>
                    <a:pt x="2578" y="1916"/>
                    <a:pt x="2417" y="1796"/>
                    <a:pt x="2257" y="1676"/>
                  </a:cubicBezTo>
                  <a:lnTo>
                    <a:pt x="2257" y="1676"/>
                  </a:lnTo>
                  <a:cubicBezTo>
                    <a:pt x="2148" y="1611"/>
                    <a:pt x="2014" y="1551"/>
                    <a:pt x="1863" y="15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1930275" y="3493675"/>
              <a:ext cx="28075" cy="21250"/>
            </a:xfrm>
            <a:custGeom>
              <a:avLst/>
              <a:gdLst/>
              <a:ahLst/>
              <a:cxnLst/>
              <a:rect l="l" t="t" r="r" b="b"/>
              <a:pathLst>
                <a:path w="1123" h="850" extrusionOk="0">
                  <a:moveTo>
                    <a:pt x="22" y="1"/>
                  </a:moveTo>
                  <a:cubicBezTo>
                    <a:pt x="1" y="1"/>
                    <a:pt x="4" y="32"/>
                    <a:pt x="21" y="48"/>
                  </a:cubicBezTo>
                  <a:cubicBezTo>
                    <a:pt x="122" y="132"/>
                    <a:pt x="870" y="608"/>
                    <a:pt x="760" y="608"/>
                  </a:cubicBezTo>
                  <a:cubicBezTo>
                    <a:pt x="733" y="608"/>
                    <a:pt x="655" y="579"/>
                    <a:pt x="502" y="509"/>
                  </a:cubicBezTo>
                  <a:cubicBezTo>
                    <a:pt x="492" y="499"/>
                    <a:pt x="482" y="495"/>
                    <a:pt x="473" y="495"/>
                  </a:cubicBezTo>
                  <a:cubicBezTo>
                    <a:pt x="445" y="495"/>
                    <a:pt x="429" y="535"/>
                    <a:pt x="460" y="551"/>
                  </a:cubicBezTo>
                  <a:cubicBezTo>
                    <a:pt x="670" y="655"/>
                    <a:pt x="879" y="739"/>
                    <a:pt x="1067" y="844"/>
                  </a:cubicBezTo>
                  <a:cubicBezTo>
                    <a:pt x="1071" y="847"/>
                    <a:pt x="1075" y="849"/>
                    <a:pt x="1080" y="849"/>
                  </a:cubicBezTo>
                  <a:cubicBezTo>
                    <a:pt x="1101" y="849"/>
                    <a:pt x="1122" y="815"/>
                    <a:pt x="1088" y="781"/>
                  </a:cubicBezTo>
                  <a:cubicBezTo>
                    <a:pt x="858" y="613"/>
                    <a:pt x="628" y="446"/>
                    <a:pt x="418" y="258"/>
                  </a:cubicBezTo>
                  <a:cubicBezTo>
                    <a:pt x="383" y="186"/>
                    <a:pt x="388" y="149"/>
                    <a:pt x="425" y="149"/>
                  </a:cubicBezTo>
                  <a:cubicBezTo>
                    <a:pt x="454" y="149"/>
                    <a:pt x="502" y="171"/>
                    <a:pt x="565" y="216"/>
                  </a:cubicBezTo>
                  <a:cubicBezTo>
                    <a:pt x="586" y="209"/>
                    <a:pt x="609" y="207"/>
                    <a:pt x="632" y="207"/>
                  </a:cubicBezTo>
                  <a:cubicBezTo>
                    <a:pt x="679" y="207"/>
                    <a:pt x="725" y="216"/>
                    <a:pt x="753" y="216"/>
                  </a:cubicBezTo>
                  <a:cubicBezTo>
                    <a:pt x="523" y="132"/>
                    <a:pt x="293" y="48"/>
                    <a:pt x="42" y="7"/>
                  </a:cubicBezTo>
                  <a:cubicBezTo>
                    <a:pt x="34" y="3"/>
                    <a:pt x="27"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735675" y="3041825"/>
              <a:ext cx="283550" cy="470450"/>
            </a:xfrm>
            <a:custGeom>
              <a:avLst/>
              <a:gdLst/>
              <a:ahLst/>
              <a:cxnLst/>
              <a:rect l="l" t="t" r="r" b="b"/>
              <a:pathLst>
                <a:path w="11342" h="18818" extrusionOk="0">
                  <a:moveTo>
                    <a:pt x="3512" y="7036"/>
                  </a:moveTo>
                  <a:cubicBezTo>
                    <a:pt x="3508" y="7036"/>
                    <a:pt x="3506" y="7036"/>
                    <a:pt x="3504" y="7038"/>
                  </a:cubicBezTo>
                  <a:lnTo>
                    <a:pt x="3504" y="7038"/>
                  </a:lnTo>
                  <a:cubicBezTo>
                    <a:pt x="3591" y="7074"/>
                    <a:pt x="3679" y="7112"/>
                    <a:pt x="3768" y="7150"/>
                  </a:cubicBezTo>
                  <a:lnTo>
                    <a:pt x="3768" y="7150"/>
                  </a:lnTo>
                  <a:cubicBezTo>
                    <a:pt x="3649" y="7087"/>
                    <a:pt x="3546" y="7036"/>
                    <a:pt x="3512" y="7036"/>
                  </a:cubicBezTo>
                  <a:close/>
                  <a:moveTo>
                    <a:pt x="3768" y="7150"/>
                  </a:moveTo>
                  <a:cubicBezTo>
                    <a:pt x="3925" y="7233"/>
                    <a:pt x="4110" y="7336"/>
                    <a:pt x="4206" y="7368"/>
                  </a:cubicBezTo>
                  <a:cubicBezTo>
                    <a:pt x="4484" y="7488"/>
                    <a:pt x="4775" y="7616"/>
                    <a:pt x="5069" y="7739"/>
                  </a:cubicBezTo>
                  <a:lnTo>
                    <a:pt x="5069" y="7739"/>
                  </a:lnTo>
                  <a:cubicBezTo>
                    <a:pt x="4706" y="7564"/>
                    <a:pt x="4231" y="7350"/>
                    <a:pt x="3768" y="7150"/>
                  </a:cubicBezTo>
                  <a:close/>
                  <a:moveTo>
                    <a:pt x="5069" y="7739"/>
                  </a:moveTo>
                  <a:lnTo>
                    <a:pt x="5069" y="7739"/>
                  </a:lnTo>
                  <a:cubicBezTo>
                    <a:pt x="5122" y="7764"/>
                    <a:pt x="5174" y="7789"/>
                    <a:pt x="5222" y="7813"/>
                  </a:cubicBezTo>
                  <a:lnTo>
                    <a:pt x="5222" y="7813"/>
                  </a:lnTo>
                  <a:cubicBezTo>
                    <a:pt x="5186" y="7795"/>
                    <a:pt x="5150" y="7776"/>
                    <a:pt x="5114" y="7758"/>
                  </a:cubicBezTo>
                  <a:lnTo>
                    <a:pt x="5114" y="7758"/>
                  </a:lnTo>
                  <a:cubicBezTo>
                    <a:pt x="5099" y="7751"/>
                    <a:pt x="5084" y="7745"/>
                    <a:pt x="5069" y="7739"/>
                  </a:cubicBezTo>
                  <a:close/>
                  <a:moveTo>
                    <a:pt x="5222" y="7813"/>
                  </a:moveTo>
                  <a:cubicBezTo>
                    <a:pt x="5246" y="7825"/>
                    <a:pt x="5270" y="7837"/>
                    <a:pt x="5294" y="7849"/>
                  </a:cubicBezTo>
                  <a:cubicBezTo>
                    <a:pt x="5271" y="7837"/>
                    <a:pt x="5247" y="7825"/>
                    <a:pt x="5222" y="7813"/>
                  </a:cubicBezTo>
                  <a:close/>
                  <a:moveTo>
                    <a:pt x="690" y="1"/>
                  </a:moveTo>
                  <a:cubicBezTo>
                    <a:pt x="684" y="1"/>
                    <a:pt x="677" y="1"/>
                    <a:pt x="670" y="3"/>
                  </a:cubicBezTo>
                  <a:cubicBezTo>
                    <a:pt x="482" y="44"/>
                    <a:pt x="272" y="107"/>
                    <a:pt x="84" y="128"/>
                  </a:cubicBezTo>
                  <a:cubicBezTo>
                    <a:pt x="0" y="170"/>
                    <a:pt x="0" y="254"/>
                    <a:pt x="84" y="296"/>
                  </a:cubicBezTo>
                  <a:cubicBezTo>
                    <a:pt x="251" y="609"/>
                    <a:pt x="377" y="944"/>
                    <a:pt x="524" y="1258"/>
                  </a:cubicBezTo>
                  <a:cubicBezTo>
                    <a:pt x="461" y="1279"/>
                    <a:pt x="461" y="1384"/>
                    <a:pt x="524" y="1425"/>
                  </a:cubicBezTo>
                  <a:cubicBezTo>
                    <a:pt x="837" y="1530"/>
                    <a:pt x="1507" y="1760"/>
                    <a:pt x="1758" y="2053"/>
                  </a:cubicBezTo>
                  <a:cubicBezTo>
                    <a:pt x="1926" y="2207"/>
                    <a:pt x="1928" y="2258"/>
                    <a:pt x="1850" y="2258"/>
                  </a:cubicBezTo>
                  <a:cubicBezTo>
                    <a:pt x="1704" y="2258"/>
                    <a:pt x="1280" y="2080"/>
                    <a:pt x="1130" y="2053"/>
                  </a:cubicBezTo>
                  <a:cubicBezTo>
                    <a:pt x="1119" y="2047"/>
                    <a:pt x="1108" y="2045"/>
                    <a:pt x="1098" y="2045"/>
                  </a:cubicBezTo>
                  <a:cubicBezTo>
                    <a:pt x="1037" y="2045"/>
                    <a:pt x="1016" y="2145"/>
                    <a:pt x="1088" y="2200"/>
                  </a:cubicBezTo>
                  <a:cubicBezTo>
                    <a:pt x="1465" y="2430"/>
                    <a:pt x="1884" y="2702"/>
                    <a:pt x="2260" y="2953"/>
                  </a:cubicBezTo>
                  <a:cubicBezTo>
                    <a:pt x="2610" y="3210"/>
                    <a:pt x="2677" y="3290"/>
                    <a:pt x="2584" y="3290"/>
                  </a:cubicBezTo>
                  <a:cubicBezTo>
                    <a:pt x="2488" y="3290"/>
                    <a:pt x="2223" y="3205"/>
                    <a:pt x="1925" y="3141"/>
                  </a:cubicBezTo>
                  <a:cubicBezTo>
                    <a:pt x="1918" y="3139"/>
                    <a:pt x="1911" y="3138"/>
                    <a:pt x="1904" y="3138"/>
                  </a:cubicBezTo>
                  <a:cubicBezTo>
                    <a:pt x="1831" y="3138"/>
                    <a:pt x="1785" y="3229"/>
                    <a:pt x="1842" y="3267"/>
                  </a:cubicBezTo>
                  <a:cubicBezTo>
                    <a:pt x="2051" y="3455"/>
                    <a:pt x="2344" y="3643"/>
                    <a:pt x="2490" y="3832"/>
                  </a:cubicBezTo>
                  <a:cubicBezTo>
                    <a:pt x="2540" y="3882"/>
                    <a:pt x="2987" y="4143"/>
                    <a:pt x="2821" y="4143"/>
                  </a:cubicBezTo>
                  <a:cubicBezTo>
                    <a:pt x="2778" y="4143"/>
                    <a:pt x="2695" y="4126"/>
                    <a:pt x="2553" y="4083"/>
                  </a:cubicBezTo>
                  <a:cubicBezTo>
                    <a:pt x="2546" y="4081"/>
                    <a:pt x="2538" y="4080"/>
                    <a:pt x="2531" y="4080"/>
                  </a:cubicBezTo>
                  <a:cubicBezTo>
                    <a:pt x="2459" y="4080"/>
                    <a:pt x="2414" y="4170"/>
                    <a:pt x="2490" y="4208"/>
                  </a:cubicBezTo>
                  <a:cubicBezTo>
                    <a:pt x="2762" y="4397"/>
                    <a:pt x="3348" y="4731"/>
                    <a:pt x="3348" y="5129"/>
                  </a:cubicBezTo>
                  <a:cubicBezTo>
                    <a:pt x="3348" y="5307"/>
                    <a:pt x="3270" y="5354"/>
                    <a:pt x="3144" y="5354"/>
                  </a:cubicBezTo>
                  <a:cubicBezTo>
                    <a:pt x="3019" y="5354"/>
                    <a:pt x="2846" y="5307"/>
                    <a:pt x="2658" y="5296"/>
                  </a:cubicBezTo>
                  <a:cubicBezTo>
                    <a:pt x="2574" y="5296"/>
                    <a:pt x="2553" y="5401"/>
                    <a:pt x="2616" y="5422"/>
                  </a:cubicBezTo>
                  <a:cubicBezTo>
                    <a:pt x="2972" y="5631"/>
                    <a:pt x="4227" y="6196"/>
                    <a:pt x="4373" y="6573"/>
                  </a:cubicBezTo>
                  <a:cubicBezTo>
                    <a:pt x="4290" y="6384"/>
                    <a:pt x="3139" y="6154"/>
                    <a:pt x="2867" y="6070"/>
                  </a:cubicBezTo>
                  <a:cubicBezTo>
                    <a:pt x="2859" y="6069"/>
                    <a:pt x="2852" y="6068"/>
                    <a:pt x="2846" y="6068"/>
                  </a:cubicBezTo>
                  <a:cubicBezTo>
                    <a:pt x="2780" y="6068"/>
                    <a:pt x="2766" y="6156"/>
                    <a:pt x="2804" y="6175"/>
                  </a:cubicBezTo>
                  <a:cubicBezTo>
                    <a:pt x="3546" y="6721"/>
                    <a:pt x="4287" y="7323"/>
                    <a:pt x="5114" y="7758"/>
                  </a:cubicBezTo>
                  <a:lnTo>
                    <a:pt x="5114" y="7758"/>
                  </a:lnTo>
                  <a:cubicBezTo>
                    <a:pt x="5314" y="7841"/>
                    <a:pt x="5515" y="7921"/>
                    <a:pt x="5713" y="7995"/>
                  </a:cubicBezTo>
                  <a:cubicBezTo>
                    <a:pt x="5723" y="8001"/>
                    <a:pt x="5733" y="8003"/>
                    <a:pt x="5742" y="8003"/>
                  </a:cubicBezTo>
                  <a:cubicBezTo>
                    <a:pt x="5805" y="8003"/>
                    <a:pt x="5830" y="7888"/>
                    <a:pt x="5775" y="7870"/>
                  </a:cubicBezTo>
                  <a:cubicBezTo>
                    <a:pt x="5043" y="7451"/>
                    <a:pt x="4248" y="7033"/>
                    <a:pt x="3599" y="6510"/>
                  </a:cubicBezTo>
                  <a:cubicBezTo>
                    <a:pt x="3415" y="6363"/>
                    <a:pt x="3232" y="6302"/>
                    <a:pt x="3241" y="6302"/>
                  </a:cubicBezTo>
                  <a:cubicBezTo>
                    <a:pt x="3248" y="6302"/>
                    <a:pt x="3352" y="6332"/>
                    <a:pt x="3620" y="6384"/>
                  </a:cubicBezTo>
                  <a:cubicBezTo>
                    <a:pt x="4018" y="6468"/>
                    <a:pt x="4394" y="6635"/>
                    <a:pt x="4771" y="6740"/>
                  </a:cubicBezTo>
                  <a:cubicBezTo>
                    <a:pt x="4784" y="6747"/>
                    <a:pt x="4797" y="6750"/>
                    <a:pt x="4808" y="6750"/>
                  </a:cubicBezTo>
                  <a:cubicBezTo>
                    <a:pt x="4865" y="6750"/>
                    <a:pt x="4887" y="6667"/>
                    <a:pt x="4834" y="6614"/>
                  </a:cubicBezTo>
                  <a:cubicBezTo>
                    <a:pt x="4353" y="6301"/>
                    <a:pt x="3850" y="6050"/>
                    <a:pt x="3411" y="5694"/>
                  </a:cubicBezTo>
                  <a:cubicBezTo>
                    <a:pt x="3082" y="5437"/>
                    <a:pt x="3051" y="5367"/>
                    <a:pt x="3164" y="5367"/>
                  </a:cubicBezTo>
                  <a:cubicBezTo>
                    <a:pt x="3281" y="5367"/>
                    <a:pt x="3553" y="5442"/>
                    <a:pt x="3809" y="5464"/>
                  </a:cubicBezTo>
                  <a:cubicBezTo>
                    <a:pt x="3850" y="5464"/>
                    <a:pt x="3913" y="5380"/>
                    <a:pt x="3850" y="5359"/>
                  </a:cubicBezTo>
                  <a:cubicBezTo>
                    <a:pt x="3641" y="5045"/>
                    <a:pt x="3160" y="4710"/>
                    <a:pt x="3013" y="4397"/>
                  </a:cubicBezTo>
                  <a:cubicBezTo>
                    <a:pt x="2972" y="4313"/>
                    <a:pt x="2888" y="4292"/>
                    <a:pt x="2867" y="4271"/>
                  </a:cubicBezTo>
                  <a:lnTo>
                    <a:pt x="3285" y="4271"/>
                  </a:lnTo>
                  <a:cubicBezTo>
                    <a:pt x="3348" y="4271"/>
                    <a:pt x="3390" y="4166"/>
                    <a:pt x="3306" y="4145"/>
                  </a:cubicBezTo>
                  <a:cubicBezTo>
                    <a:pt x="2670" y="3764"/>
                    <a:pt x="2094" y="3430"/>
                    <a:pt x="2452" y="3430"/>
                  </a:cubicBezTo>
                  <a:cubicBezTo>
                    <a:pt x="2565" y="3430"/>
                    <a:pt x="2771" y="3463"/>
                    <a:pt x="3097" y="3539"/>
                  </a:cubicBezTo>
                  <a:cubicBezTo>
                    <a:pt x="3105" y="3541"/>
                    <a:pt x="3112" y="3541"/>
                    <a:pt x="3118" y="3541"/>
                  </a:cubicBezTo>
                  <a:cubicBezTo>
                    <a:pt x="3188" y="3541"/>
                    <a:pt x="3219" y="3449"/>
                    <a:pt x="3181" y="3392"/>
                  </a:cubicBezTo>
                  <a:cubicBezTo>
                    <a:pt x="2804" y="3120"/>
                    <a:pt x="2407" y="2827"/>
                    <a:pt x="2030" y="2576"/>
                  </a:cubicBezTo>
                  <a:cubicBezTo>
                    <a:pt x="1686" y="2344"/>
                    <a:pt x="1573" y="2264"/>
                    <a:pt x="1617" y="2264"/>
                  </a:cubicBezTo>
                  <a:cubicBezTo>
                    <a:pt x="1672" y="2264"/>
                    <a:pt x="1970" y="2388"/>
                    <a:pt x="2365" y="2492"/>
                  </a:cubicBezTo>
                  <a:cubicBezTo>
                    <a:pt x="2372" y="2494"/>
                    <a:pt x="2379" y="2495"/>
                    <a:pt x="2386" y="2495"/>
                  </a:cubicBezTo>
                  <a:cubicBezTo>
                    <a:pt x="2459" y="2495"/>
                    <a:pt x="2506" y="2403"/>
                    <a:pt x="2448" y="2346"/>
                  </a:cubicBezTo>
                  <a:cubicBezTo>
                    <a:pt x="2260" y="2200"/>
                    <a:pt x="2072" y="2053"/>
                    <a:pt x="1863" y="1907"/>
                  </a:cubicBezTo>
                  <a:cubicBezTo>
                    <a:pt x="1674" y="1781"/>
                    <a:pt x="1088" y="1593"/>
                    <a:pt x="942" y="1425"/>
                  </a:cubicBezTo>
                  <a:cubicBezTo>
                    <a:pt x="942" y="1363"/>
                    <a:pt x="942" y="1279"/>
                    <a:pt x="921" y="1132"/>
                  </a:cubicBezTo>
                  <a:cubicBezTo>
                    <a:pt x="900" y="860"/>
                    <a:pt x="1026" y="902"/>
                    <a:pt x="879" y="630"/>
                  </a:cubicBezTo>
                  <a:cubicBezTo>
                    <a:pt x="712" y="296"/>
                    <a:pt x="84" y="316"/>
                    <a:pt x="712" y="170"/>
                  </a:cubicBezTo>
                  <a:cubicBezTo>
                    <a:pt x="810" y="131"/>
                    <a:pt x="779" y="1"/>
                    <a:pt x="690" y="1"/>
                  </a:cubicBezTo>
                  <a:close/>
                  <a:moveTo>
                    <a:pt x="5480" y="8643"/>
                  </a:moveTo>
                  <a:cubicBezTo>
                    <a:pt x="5567" y="8685"/>
                    <a:pt x="5628" y="8715"/>
                    <a:pt x="5633" y="8715"/>
                  </a:cubicBezTo>
                  <a:cubicBezTo>
                    <a:pt x="5637" y="8715"/>
                    <a:pt x="5618" y="8703"/>
                    <a:pt x="5568" y="8674"/>
                  </a:cubicBezTo>
                  <a:lnTo>
                    <a:pt x="5568" y="8674"/>
                  </a:lnTo>
                  <a:cubicBezTo>
                    <a:pt x="5539" y="8664"/>
                    <a:pt x="5510" y="8653"/>
                    <a:pt x="5480" y="8643"/>
                  </a:cubicBezTo>
                  <a:close/>
                  <a:moveTo>
                    <a:pt x="3023" y="6842"/>
                  </a:moveTo>
                  <a:cubicBezTo>
                    <a:pt x="2982" y="6842"/>
                    <a:pt x="2933" y="6930"/>
                    <a:pt x="2972" y="6949"/>
                  </a:cubicBezTo>
                  <a:cubicBezTo>
                    <a:pt x="3704" y="7556"/>
                    <a:pt x="4457" y="8079"/>
                    <a:pt x="5294" y="8518"/>
                  </a:cubicBezTo>
                  <a:cubicBezTo>
                    <a:pt x="5427" y="8593"/>
                    <a:pt x="5515" y="8643"/>
                    <a:pt x="5568" y="8674"/>
                  </a:cubicBezTo>
                  <a:lnTo>
                    <a:pt x="5568" y="8674"/>
                  </a:lnTo>
                  <a:cubicBezTo>
                    <a:pt x="5730" y="8730"/>
                    <a:pt x="5890" y="8789"/>
                    <a:pt x="6047" y="8853"/>
                  </a:cubicBezTo>
                  <a:cubicBezTo>
                    <a:pt x="6055" y="8855"/>
                    <a:pt x="6062" y="8856"/>
                    <a:pt x="6069" y="8856"/>
                  </a:cubicBezTo>
                  <a:cubicBezTo>
                    <a:pt x="6138" y="8856"/>
                    <a:pt x="6167" y="8764"/>
                    <a:pt x="6110" y="8707"/>
                  </a:cubicBezTo>
                  <a:cubicBezTo>
                    <a:pt x="5294" y="8330"/>
                    <a:pt x="4394" y="7870"/>
                    <a:pt x="3725" y="7284"/>
                  </a:cubicBezTo>
                  <a:cubicBezTo>
                    <a:pt x="3539" y="7117"/>
                    <a:pt x="3484" y="7049"/>
                    <a:pt x="3504" y="7038"/>
                  </a:cubicBezTo>
                  <a:lnTo>
                    <a:pt x="3504" y="7038"/>
                  </a:lnTo>
                  <a:cubicBezTo>
                    <a:pt x="3341" y="6969"/>
                    <a:pt x="3182" y="6904"/>
                    <a:pt x="3034" y="6845"/>
                  </a:cubicBezTo>
                  <a:cubicBezTo>
                    <a:pt x="3031" y="6843"/>
                    <a:pt x="3027" y="6842"/>
                    <a:pt x="3023" y="6842"/>
                  </a:cubicBezTo>
                  <a:close/>
                  <a:moveTo>
                    <a:pt x="3285" y="7846"/>
                  </a:moveTo>
                  <a:cubicBezTo>
                    <a:pt x="3220" y="7846"/>
                    <a:pt x="3207" y="7936"/>
                    <a:pt x="3264" y="7974"/>
                  </a:cubicBezTo>
                  <a:cubicBezTo>
                    <a:pt x="4269" y="8686"/>
                    <a:pt x="5294" y="9355"/>
                    <a:pt x="6319" y="10067"/>
                  </a:cubicBezTo>
                  <a:cubicBezTo>
                    <a:pt x="6376" y="10109"/>
                    <a:pt x="6423" y="10142"/>
                    <a:pt x="6467" y="10165"/>
                  </a:cubicBezTo>
                  <a:lnTo>
                    <a:pt x="6467" y="10165"/>
                  </a:lnTo>
                  <a:cubicBezTo>
                    <a:pt x="6396" y="10137"/>
                    <a:pt x="6316" y="10110"/>
                    <a:pt x="6236" y="10046"/>
                  </a:cubicBezTo>
                  <a:cubicBezTo>
                    <a:pt x="5608" y="9753"/>
                    <a:pt x="4959" y="9460"/>
                    <a:pt x="4332" y="9188"/>
                  </a:cubicBezTo>
                  <a:cubicBezTo>
                    <a:pt x="4316" y="9176"/>
                    <a:pt x="4300" y="9171"/>
                    <a:pt x="4285" y="9171"/>
                  </a:cubicBezTo>
                  <a:cubicBezTo>
                    <a:pt x="4222" y="9171"/>
                    <a:pt x="4180" y="9263"/>
                    <a:pt x="4248" y="9314"/>
                  </a:cubicBezTo>
                  <a:cubicBezTo>
                    <a:pt x="5315" y="10067"/>
                    <a:pt x="6361" y="10904"/>
                    <a:pt x="7470" y="11657"/>
                  </a:cubicBezTo>
                  <a:cubicBezTo>
                    <a:pt x="7303" y="11594"/>
                    <a:pt x="7177" y="11511"/>
                    <a:pt x="7031" y="11427"/>
                  </a:cubicBezTo>
                  <a:cubicBezTo>
                    <a:pt x="6319" y="11071"/>
                    <a:pt x="5608" y="10674"/>
                    <a:pt x="4897" y="10297"/>
                  </a:cubicBezTo>
                  <a:cubicBezTo>
                    <a:pt x="4890" y="10295"/>
                    <a:pt x="4883" y="10294"/>
                    <a:pt x="4876" y="10294"/>
                  </a:cubicBezTo>
                  <a:cubicBezTo>
                    <a:pt x="4818" y="10294"/>
                    <a:pt x="4759" y="10364"/>
                    <a:pt x="4834" y="10402"/>
                  </a:cubicBezTo>
                  <a:cubicBezTo>
                    <a:pt x="5503" y="11071"/>
                    <a:pt x="6215" y="11699"/>
                    <a:pt x="6968" y="12285"/>
                  </a:cubicBezTo>
                  <a:cubicBezTo>
                    <a:pt x="7240" y="12494"/>
                    <a:pt x="7491" y="12682"/>
                    <a:pt x="7763" y="12871"/>
                  </a:cubicBezTo>
                  <a:cubicBezTo>
                    <a:pt x="7366" y="12682"/>
                    <a:pt x="6989" y="12536"/>
                    <a:pt x="6738" y="12389"/>
                  </a:cubicBezTo>
                  <a:cubicBezTo>
                    <a:pt x="6620" y="12327"/>
                    <a:pt x="6504" y="12263"/>
                    <a:pt x="6389" y="12199"/>
                  </a:cubicBezTo>
                  <a:lnTo>
                    <a:pt x="6389" y="12199"/>
                  </a:lnTo>
                  <a:cubicBezTo>
                    <a:pt x="6507" y="12275"/>
                    <a:pt x="6624" y="12347"/>
                    <a:pt x="6738" y="12410"/>
                  </a:cubicBezTo>
                  <a:cubicBezTo>
                    <a:pt x="7617" y="12892"/>
                    <a:pt x="8516" y="13373"/>
                    <a:pt x="9437" y="13812"/>
                  </a:cubicBezTo>
                  <a:cubicBezTo>
                    <a:pt x="9443" y="13814"/>
                    <a:pt x="9448" y="13815"/>
                    <a:pt x="9454" y="13815"/>
                  </a:cubicBezTo>
                  <a:cubicBezTo>
                    <a:pt x="9513" y="13815"/>
                    <a:pt x="9576" y="13727"/>
                    <a:pt x="9500" y="13708"/>
                  </a:cubicBezTo>
                  <a:cubicBezTo>
                    <a:pt x="8119" y="12871"/>
                    <a:pt x="6759" y="11929"/>
                    <a:pt x="5587" y="10799"/>
                  </a:cubicBezTo>
                  <a:cubicBezTo>
                    <a:pt x="5461" y="10688"/>
                    <a:pt x="5271" y="10604"/>
                    <a:pt x="5282" y="10604"/>
                  </a:cubicBezTo>
                  <a:cubicBezTo>
                    <a:pt x="5287" y="10604"/>
                    <a:pt x="5343" y="10625"/>
                    <a:pt x="5482" y="10674"/>
                  </a:cubicBezTo>
                  <a:cubicBezTo>
                    <a:pt x="5817" y="10799"/>
                    <a:pt x="6131" y="11008"/>
                    <a:pt x="6445" y="11197"/>
                  </a:cubicBezTo>
                  <a:cubicBezTo>
                    <a:pt x="7198" y="11615"/>
                    <a:pt x="7993" y="12013"/>
                    <a:pt x="8746" y="12431"/>
                  </a:cubicBezTo>
                  <a:cubicBezTo>
                    <a:pt x="8758" y="12437"/>
                    <a:pt x="8770" y="12440"/>
                    <a:pt x="8781" y="12440"/>
                  </a:cubicBezTo>
                  <a:cubicBezTo>
                    <a:pt x="8850" y="12440"/>
                    <a:pt x="8902" y="12342"/>
                    <a:pt x="8830" y="12306"/>
                  </a:cubicBezTo>
                  <a:cubicBezTo>
                    <a:pt x="7721" y="11511"/>
                    <a:pt x="6612" y="10695"/>
                    <a:pt x="5503" y="9920"/>
                  </a:cubicBezTo>
                  <a:cubicBezTo>
                    <a:pt x="5267" y="9758"/>
                    <a:pt x="4740" y="9461"/>
                    <a:pt x="4772" y="9461"/>
                  </a:cubicBezTo>
                  <a:cubicBezTo>
                    <a:pt x="4786" y="9461"/>
                    <a:pt x="4897" y="9513"/>
                    <a:pt x="5169" y="9648"/>
                  </a:cubicBezTo>
                  <a:cubicBezTo>
                    <a:pt x="5880" y="10004"/>
                    <a:pt x="6570" y="10318"/>
                    <a:pt x="7282" y="10632"/>
                  </a:cubicBezTo>
                  <a:cubicBezTo>
                    <a:pt x="7293" y="10638"/>
                    <a:pt x="7305" y="10640"/>
                    <a:pt x="7315" y="10640"/>
                  </a:cubicBezTo>
                  <a:cubicBezTo>
                    <a:pt x="7380" y="10640"/>
                    <a:pt x="7420" y="10539"/>
                    <a:pt x="7366" y="10485"/>
                  </a:cubicBezTo>
                  <a:cubicBezTo>
                    <a:pt x="6340" y="9795"/>
                    <a:pt x="5315" y="9104"/>
                    <a:pt x="4269" y="8393"/>
                  </a:cubicBezTo>
                  <a:cubicBezTo>
                    <a:pt x="3940" y="8182"/>
                    <a:pt x="3756" y="8089"/>
                    <a:pt x="3788" y="8089"/>
                  </a:cubicBezTo>
                  <a:cubicBezTo>
                    <a:pt x="3812" y="8089"/>
                    <a:pt x="3968" y="8145"/>
                    <a:pt x="4290" y="8246"/>
                  </a:cubicBezTo>
                  <a:cubicBezTo>
                    <a:pt x="4684" y="8387"/>
                    <a:pt x="5087" y="8509"/>
                    <a:pt x="5480" y="8643"/>
                  </a:cubicBezTo>
                  <a:lnTo>
                    <a:pt x="5480" y="8643"/>
                  </a:lnTo>
                  <a:cubicBezTo>
                    <a:pt x="5299" y="8555"/>
                    <a:pt x="5005" y="8412"/>
                    <a:pt x="4876" y="8372"/>
                  </a:cubicBezTo>
                  <a:cubicBezTo>
                    <a:pt x="4353" y="8184"/>
                    <a:pt x="3829" y="7995"/>
                    <a:pt x="3306" y="7849"/>
                  </a:cubicBezTo>
                  <a:cubicBezTo>
                    <a:pt x="3299" y="7847"/>
                    <a:pt x="3292" y="7846"/>
                    <a:pt x="3285" y="7846"/>
                  </a:cubicBezTo>
                  <a:close/>
                  <a:moveTo>
                    <a:pt x="6960" y="15129"/>
                  </a:moveTo>
                  <a:lnTo>
                    <a:pt x="6960" y="15129"/>
                  </a:lnTo>
                  <a:cubicBezTo>
                    <a:pt x="7630" y="15581"/>
                    <a:pt x="8313" y="16012"/>
                    <a:pt x="9010" y="16443"/>
                  </a:cubicBezTo>
                  <a:lnTo>
                    <a:pt x="9010" y="16443"/>
                  </a:lnTo>
                  <a:cubicBezTo>
                    <a:pt x="8208" y="15903"/>
                    <a:pt x="7356" y="15340"/>
                    <a:pt x="6960" y="15129"/>
                  </a:cubicBezTo>
                  <a:close/>
                  <a:moveTo>
                    <a:pt x="7781" y="16534"/>
                  </a:moveTo>
                  <a:lnTo>
                    <a:pt x="7781" y="16534"/>
                  </a:lnTo>
                  <a:cubicBezTo>
                    <a:pt x="7829" y="16560"/>
                    <a:pt x="7876" y="16585"/>
                    <a:pt x="7923" y="16611"/>
                  </a:cubicBezTo>
                  <a:lnTo>
                    <a:pt x="7923" y="16611"/>
                  </a:lnTo>
                  <a:cubicBezTo>
                    <a:pt x="7876" y="16583"/>
                    <a:pt x="7828" y="16558"/>
                    <a:pt x="7781" y="16534"/>
                  </a:cubicBezTo>
                  <a:close/>
                  <a:moveTo>
                    <a:pt x="4120" y="10789"/>
                  </a:moveTo>
                  <a:cubicBezTo>
                    <a:pt x="4078" y="10789"/>
                    <a:pt x="4025" y="10869"/>
                    <a:pt x="4060" y="10904"/>
                  </a:cubicBezTo>
                  <a:cubicBezTo>
                    <a:pt x="4792" y="11594"/>
                    <a:pt x="5524" y="12243"/>
                    <a:pt x="6298" y="12871"/>
                  </a:cubicBezTo>
                  <a:cubicBezTo>
                    <a:pt x="6047" y="12703"/>
                    <a:pt x="5817" y="12557"/>
                    <a:pt x="5587" y="12368"/>
                  </a:cubicBezTo>
                  <a:cubicBezTo>
                    <a:pt x="5580" y="12366"/>
                    <a:pt x="5573" y="12365"/>
                    <a:pt x="5567" y="12365"/>
                  </a:cubicBezTo>
                  <a:cubicBezTo>
                    <a:pt x="5512" y="12365"/>
                    <a:pt x="5466" y="12434"/>
                    <a:pt x="5503" y="12452"/>
                  </a:cubicBezTo>
                  <a:cubicBezTo>
                    <a:pt x="7240" y="13854"/>
                    <a:pt x="8914" y="15381"/>
                    <a:pt x="10713" y="16679"/>
                  </a:cubicBezTo>
                  <a:cubicBezTo>
                    <a:pt x="9228" y="15612"/>
                    <a:pt x="7366" y="14440"/>
                    <a:pt x="5713" y="13373"/>
                  </a:cubicBezTo>
                  <a:cubicBezTo>
                    <a:pt x="5704" y="13365"/>
                    <a:pt x="5695" y="13361"/>
                    <a:pt x="5687" y="13361"/>
                  </a:cubicBezTo>
                  <a:cubicBezTo>
                    <a:pt x="5651" y="13361"/>
                    <a:pt x="5620" y="13419"/>
                    <a:pt x="5671" y="13436"/>
                  </a:cubicBezTo>
                  <a:cubicBezTo>
                    <a:pt x="6717" y="14544"/>
                    <a:pt x="7805" y="15528"/>
                    <a:pt x="9018" y="16449"/>
                  </a:cubicBezTo>
                  <a:cubicBezTo>
                    <a:pt x="9016" y="16447"/>
                    <a:pt x="9013" y="16445"/>
                    <a:pt x="9010" y="16443"/>
                  </a:cubicBezTo>
                  <a:lnTo>
                    <a:pt x="9010" y="16443"/>
                  </a:lnTo>
                  <a:cubicBezTo>
                    <a:pt x="9237" y="16596"/>
                    <a:pt x="9460" y="16747"/>
                    <a:pt x="9667" y="16888"/>
                  </a:cubicBezTo>
                  <a:cubicBezTo>
                    <a:pt x="9855" y="17055"/>
                    <a:pt x="10190" y="17348"/>
                    <a:pt x="10337" y="17369"/>
                  </a:cubicBezTo>
                  <a:cubicBezTo>
                    <a:pt x="10588" y="17516"/>
                    <a:pt x="10734" y="17620"/>
                    <a:pt x="10797" y="17683"/>
                  </a:cubicBezTo>
                  <a:cubicBezTo>
                    <a:pt x="10802" y="17685"/>
                    <a:pt x="10806" y="17686"/>
                    <a:pt x="10811" y="17686"/>
                  </a:cubicBezTo>
                  <a:cubicBezTo>
                    <a:pt x="10851" y="17686"/>
                    <a:pt x="10895" y="17618"/>
                    <a:pt x="10839" y="17599"/>
                  </a:cubicBezTo>
                  <a:cubicBezTo>
                    <a:pt x="9897" y="16993"/>
                    <a:pt x="9018" y="16344"/>
                    <a:pt x="8182" y="15633"/>
                  </a:cubicBezTo>
                  <a:cubicBezTo>
                    <a:pt x="7805" y="15319"/>
                    <a:pt x="7449" y="15005"/>
                    <a:pt x="7073" y="14670"/>
                  </a:cubicBezTo>
                  <a:cubicBezTo>
                    <a:pt x="6884" y="14482"/>
                    <a:pt x="6340" y="13791"/>
                    <a:pt x="6089" y="13645"/>
                  </a:cubicBezTo>
                  <a:lnTo>
                    <a:pt x="6089" y="13645"/>
                  </a:lnTo>
                  <a:cubicBezTo>
                    <a:pt x="6298" y="13728"/>
                    <a:pt x="6654" y="14042"/>
                    <a:pt x="6842" y="14168"/>
                  </a:cubicBezTo>
                  <a:lnTo>
                    <a:pt x="8391" y="15193"/>
                  </a:lnTo>
                  <a:cubicBezTo>
                    <a:pt x="9290" y="15779"/>
                    <a:pt x="10190" y="16365"/>
                    <a:pt x="11111" y="16951"/>
                  </a:cubicBezTo>
                  <a:cubicBezTo>
                    <a:pt x="11257" y="16930"/>
                    <a:pt x="11341" y="16846"/>
                    <a:pt x="11278" y="16825"/>
                  </a:cubicBezTo>
                  <a:lnTo>
                    <a:pt x="8705" y="14712"/>
                  </a:lnTo>
                  <a:cubicBezTo>
                    <a:pt x="7930" y="14105"/>
                    <a:pt x="6884" y="13456"/>
                    <a:pt x="6215" y="12724"/>
                  </a:cubicBezTo>
                  <a:lnTo>
                    <a:pt x="6215" y="12724"/>
                  </a:lnTo>
                  <a:cubicBezTo>
                    <a:pt x="6633" y="13164"/>
                    <a:pt x="7366" y="13582"/>
                    <a:pt x="7972" y="13980"/>
                  </a:cubicBezTo>
                  <a:cubicBezTo>
                    <a:pt x="8726" y="14524"/>
                    <a:pt x="9500" y="15068"/>
                    <a:pt x="10295" y="15570"/>
                  </a:cubicBezTo>
                  <a:cubicBezTo>
                    <a:pt x="10299" y="15572"/>
                    <a:pt x="10304" y="15573"/>
                    <a:pt x="10309" y="15573"/>
                  </a:cubicBezTo>
                  <a:cubicBezTo>
                    <a:pt x="10349" y="15573"/>
                    <a:pt x="10393" y="15502"/>
                    <a:pt x="10337" y="15465"/>
                  </a:cubicBezTo>
                  <a:cubicBezTo>
                    <a:pt x="9646" y="14963"/>
                    <a:pt x="8914" y="14461"/>
                    <a:pt x="8202" y="14000"/>
                  </a:cubicBezTo>
                  <a:cubicBezTo>
                    <a:pt x="7763" y="13666"/>
                    <a:pt x="7282" y="13310"/>
                    <a:pt x="6842" y="12975"/>
                  </a:cubicBezTo>
                  <a:lnTo>
                    <a:pt x="5503" y="11887"/>
                  </a:lnTo>
                  <a:cubicBezTo>
                    <a:pt x="5342" y="11738"/>
                    <a:pt x="5168" y="11537"/>
                    <a:pt x="4989" y="11360"/>
                  </a:cubicBezTo>
                  <a:lnTo>
                    <a:pt x="4989" y="11360"/>
                  </a:lnTo>
                  <a:cubicBezTo>
                    <a:pt x="5449" y="11654"/>
                    <a:pt x="5911" y="11933"/>
                    <a:pt x="6389" y="12199"/>
                  </a:cubicBezTo>
                  <a:lnTo>
                    <a:pt x="6389" y="12199"/>
                  </a:lnTo>
                  <a:cubicBezTo>
                    <a:pt x="5764" y="11796"/>
                    <a:pt x="5086" y="11255"/>
                    <a:pt x="4541" y="11008"/>
                  </a:cubicBezTo>
                  <a:lnTo>
                    <a:pt x="4541" y="11008"/>
                  </a:lnTo>
                  <a:cubicBezTo>
                    <a:pt x="4691" y="11084"/>
                    <a:pt x="4842" y="11214"/>
                    <a:pt x="4989" y="11360"/>
                  </a:cubicBezTo>
                  <a:lnTo>
                    <a:pt x="4989" y="11360"/>
                  </a:lnTo>
                  <a:cubicBezTo>
                    <a:pt x="4707" y="11179"/>
                    <a:pt x="4426" y="10993"/>
                    <a:pt x="4143" y="10799"/>
                  </a:cubicBezTo>
                  <a:cubicBezTo>
                    <a:pt x="4137" y="10792"/>
                    <a:pt x="4129" y="10789"/>
                    <a:pt x="4120" y="10789"/>
                  </a:cubicBezTo>
                  <a:close/>
                  <a:moveTo>
                    <a:pt x="6423" y="14769"/>
                  </a:moveTo>
                  <a:cubicBezTo>
                    <a:pt x="6391" y="14769"/>
                    <a:pt x="6369" y="14807"/>
                    <a:pt x="6403" y="14858"/>
                  </a:cubicBezTo>
                  <a:cubicBezTo>
                    <a:pt x="7240" y="15779"/>
                    <a:pt x="8140" y="16616"/>
                    <a:pt x="9165" y="17285"/>
                  </a:cubicBezTo>
                  <a:cubicBezTo>
                    <a:pt x="8747" y="17052"/>
                    <a:pt x="8336" y="16832"/>
                    <a:pt x="7923" y="16611"/>
                  </a:cubicBezTo>
                  <a:lnTo>
                    <a:pt x="7923" y="16611"/>
                  </a:lnTo>
                  <a:cubicBezTo>
                    <a:pt x="8191" y="16764"/>
                    <a:pt x="8464" y="16964"/>
                    <a:pt x="8663" y="17076"/>
                  </a:cubicBezTo>
                  <a:cubicBezTo>
                    <a:pt x="9228" y="17390"/>
                    <a:pt x="9772" y="17683"/>
                    <a:pt x="10337" y="17997"/>
                  </a:cubicBezTo>
                  <a:cubicBezTo>
                    <a:pt x="10344" y="17999"/>
                    <a:pt x="10350" y="18000"/>
                    <a:pt x="10356" y="18000"/>
                  </a:cubicBezTo>
                  <a:cubicBezTo>
                    <a:pt x="10404" y="18000"/>
                    <a:pt x="10418" y="17932"/>
                    <a:pt x="10399" y="17913"/>
                  </a:cubicBezTo>
                  <a:cubicBezTo>
                    <a:pt x="10002" y="17683"/>
                    <a:pt x="6550" y="15256"/>
                    <a:pt x="6738" y="15047"/>
                  </a:cubicBezTo>
                  <a:cubicBezTo>
                    <a:pt x="6741" y="15044"/>
                    <a:pt x="6746" y="15042"/>
                    <a:pt x="6753" y="15042"/>
                  </a:cubicBezTo>
                  <a:cubicBezTo>
                    <a:pt x="6784" y="15042"/>
                    <a:pt x="6856" y="15073"/>
                    <a:pt x="6960" y="15129"/>
                  </a:cubicBezTo>
                  <a:lnTo>
                    <a:pt x="6960" y="15129"/>
                  </a:lnTo>
                  <a:cubicBezTo>
                    <a:pt x="6788" y="15012"/>
                    <a:pt x="6616" y="14894"/>
                    <a:pt x="6445" y="14775"/>
                  </a:cubicBezTo>
                  <a:cubicBezTo>
                    <a:pt x="6437" y="14771"/>
                    <a:pt x="6430" y="14769"/>
                    <a:pt x="6423" y="14769"/>
                  </a:cubicBezTo>
                  <a:close/>
                  <a:moveTo>
                    <a:pt x="9604" y="18353"/>
                  </a:moveTo>
                  <a:lnTo>
                    <a:pt x="9604" y="18353"/>
                  </a:lnTo>
                  <a:cubicBezTo>
                    <a:pt x="9613" y="18359"/>
                    <a:pt x="9622" y="18365"/>
                    <a:pt x="9631" y="18371"/>
                  </a:cubicBezTo>
                  <a:lnTo>
                    <a:pt x="9631" y="18371"/>
                  </a:lnTo>
                  <a:cubicBezTo>
                    <a:pt x="9622" y="18365"/>
                    <a:pt x="9613" y="18359"/>
                    <a:pt x="9604" y="18353"/>
                  </a:cubicBezTo>
                  <a:close/>
                  <a:moveTo>
                    <a:pt x="7037" y="16129"/>
                  </a:moveTo>
                  <a:cubicBezTo>
                    <a:pt x="7011" y="16129"/>
                    <a:pt x="6972" y="16163"/>
                    <a:pt x="6989" y="16197"/>
                  </a:cubicBezTo>
                  <a:cubicBezTo>
                    <a:pt x="7554" y="16637"/>
                    <a:pt x="8077" y="17076"/>
                    <a:pt x="8621" y="17495"/>
                  </a:cubicBezTo>
                  <a:cubicBezTo>
                    <a:pt x="8924" y="17717"/>
                    <a:pt x="9403" y="18271"/>
                    <a:pt x="9774" y="18441"/>
                  </a:cubicBezTo>
                  <a:lnTo>
                    <a:pt x="9774" y="18441"/>
                  </a:lnTo>
                  <a:cubicBezTo>
                    <a:pt x="9736" y="18426"/>
                    <a:pt x="9684" y="18406"/>
                    <a:pt x="9631" y="18371"/>
                  </a:cubicBezTo>
                  <a:lnTo>
                    <a:pt x="9631" y="18371"/>
                  </a:lnTo>
                  <a:cubicBezTo>
                    <a:pt x="9831" y="18512"/>
                    <a:pt x="10032" y="18653"/>
                    <a:pt x="10232" y="18813"/>
                  </a:cubicBezTo>
                  <a:cubicBezTo>
                    <a:pt x="10238" y="18816"/>
                    <a:pt x="10244" y="18817"/>
                    <a:pt x="10249" y="18817"/>
                  </a:cubicBezTo>
                  <a:cubicBezTo>
                    <a:pt x="10284" y="18817"/>
                    <a:pt x="10313" y="18768"/>
                    <a:pt x="10295" y="18750"/>
                  </a:cubicBezTo>
                  <a:cubicBezTo>
                    <a:pt x="9814" y="18353"/>
                    <a:pt x="9332" y="17976"/>
                    <a:pt x="8851" y="17578"/>
                  </a:cubicBezTo>
                  <a:cubicBezTo>
                    <a:pt x="8539" y="17308"/>
                    <a:pt x="7815" y="16460"/>
                    <a:pt x="7415" y="16408"/>
                  </a:cubicBezTo>
                  <a:lnTo>
                    <a:pt x="7415" y="16408"/>
                  </a:lnTo>
                  <a:cubicBezTo>
                    <a:pt x="7526" y="16422"/>
                    <a:pt x="7652" y="16469"/>
                    <a:pt x="7781" y="16534"/>
                  </a:cubicBezTo>
                  <a:lnTo>
                    <a:pt x="7781" y="16534"/>
                  </a:lnTo>
                  <a:cubicBezTo>
                    <a:pt x="7539" y="16404"/>
                    <a:pt x="7297" y="16272"/>
                    <a:pt x="7052" y="16135"/>
                  </a:cubicBezTo>
                  <a:cubicBezTo>
                    <a:pt x="7048" y="16131"/>
                    <a:pt x="7043" y="16129"/>
                    <a:pt x="7037" y="16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1948575" y="3499050"/>
              <a:ext cx="9950" cy="3700"/>
            </a:xfrm>
            <a:custGeom>
              <a:avLst/>
              <a:gdLst/>
              <a:ahLst/>
              <a:cxnLst/>
              <a:rect l="l" t="t" r="r" b="b"/>
              <a:pathLst>
                <a:path w="398" h="148" extrusionOk="0">
                  <a:moveTo>
                    <a:pt x="0" y="1"/>
                  </a:moveTo>
                  <a:cubicBezTo>
                    <a:pt x="126" y="43"/>
                    <a:pt x="293" y="105"/>
                    <a:pt x="398" y="147"/>
                  </a:cubicBezTo>
                  <a:cubicBezTo>
                    <a:pt x="251" y="85"/>
                    <a:pt x="126" y="2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1969500" y="3494350"/>
              <a:ext cx="8400" cy="5775"/>
            </a:xfrm>
            <a:custGeom>
              <a:avLst/>
              <a:gdLst/>
              <a:ahLst/>
              <a:cxnLst/>
              <a:rect l="l" t="t" r="r" b="b"/>
              <a:pathLst>
                <a:path w="336" h="231" extrusionOk="0">
                  <a:moveTo>
                    <a:pt x="0" y="1"/>
                  </a:moveTo>
                  <a:cubicBezTo>
                    <a:pt x="126" y="105"/>
                    <a:pt x="230" y="189"/>
                    <a:pt x="335" y="231"/>
                  </a:cubicBezTo>
                  <a:cubicBezTo>
                    <a:pt x="230" y="168"/>
                    <a:pt x="105" y="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1645175" y="3563925"/>
              <a:ext cx="13625" cy="1075"/>
            </a:xfrm>
            <a:custGeom>
              <a:avLst/>
              <a:gdLst/>
              <a:ahLst/>
              <a:cxnLst/>
              <a:rect l="l" t="t" r="r" b="b"/>
              <a:pathLst>
                <a:path w="545" h="43" extrusionOk="0">
                  <a:moveTo>
                    <a:pt x="22" y="0"/>
                  </a:moveTo>
                  <a:cubicBezTo>
                    <a:pt x="1" y="0"/>
                    <a:pt x="1" y="42"/>
                    <a:pt x="22" y="42"/>
                  </a:cubicBezTo>
                  <a:lnTo>
                    <a:pt x="524" y="42"/>
                  </a:lnTo>
                  <a:cubicBezTo>
                    <a:pt x="545" y="42"/>
                    <a:pt x="545"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464875" y="3647475"/>
              <a:ext cx="1020750" cy="652175"/>
            </a:xfrm>
            <a:custGeom>
              <a:avLst/>
              <a:gdLst/>
              <a:ahLst/>
              <a:cxnLst/>
              <a:rect l="l" t="t" r="r" b="b"/>
              <a:pathLst>
                <a:path w="40830" h="26087" extrusionOk="0">
                  <a:moveTo>
                    <a:pt x="5041" y="3004"/>
                  </a:moveTo>
                  <a:cubicBezTo>
                    <a:pt x="5036" y="3004"/>
                    <a:pt x="5039" y="3026"/>
                    <a:pt x="5054" y="3078"/>
                  </a:cubicBezTo>
                  <a:lnTo>
                    <a:pt x="5054" y="3078"/>
                  </a:lnTo>
                  <a:cubicBezTo>
                    <a:pt x="5101" y="3146"/>
                    <a:pt x="5148" y="3214"/>
                    <a:pt x="5194" y="3283"/>
                  </a:cubicBezTo>
                  <a:lnTo>
                    <a:pt x="5194" y="3283"/>
                  </a:lnTo>
                  <a:cubicBezTo>
                    <a:pt x="5116" y="3135"/>
                    <a:pt x="5053" y="3004"/>
                    <a:pt x="5041" y="3004"/>
                  </a:cubicBezTo>
                  <a:close/>
                  <a:moveTo>
                    <a:pt x="35" y="1085"/>
                  </a:moveTo>
                  <a:cubicBezTo>
                    <a:pt x="17" y="1085"/>
                    <a:pt x="0" y="1100"/>
                    <a:pt x="15" y="1115"/>
                  </a:cubicBezTo>
                  <a:cubicBezTo>
                    <a:pt x="224" y="2015"/>
                    <a:pt x="580" y="2768"/>
                    <a:pt x="1166" y="3500"/>
                  </a:cubicBezTo>
                  <a:cubicBezTo>
                    <a:pt x="1170" y="3504"/>
                    <a:pt x="1175" y="3506"/>
                    <a:pt x="1181" y="3506"/>
                  </a:cubicBezTo>
                  <a:cubicBezTo>
                    <a:pt x="1207" y="3506"/>
                    <a:pt x="1241" y="3475"/>
                    <a:pt x="1208" y="3459"/>
                  </a:cubicBezTo>
                  <a:cubicBezTo>
                    <a:pt x="977" y="3166"/>
                    <a:pt x="768" y="2852"/>
                    <a:pt x="580" y="2517"/>
                  </a:cubicBezTo>
                  <a:cubicBezTo>
                    <a:pt x="412" y="2161"/>
                    <a:pt x="266" y="1826"/>
                    <a:pt x="161" y="1471"/>
                  </a:cubicBezTo>
                  <a:lnTo>
                    <a:pt x="161" y="1471"/>
                  </a:lnTo>
                  <a:cubicBezTo>
                    <a:pt x="266" y="1513"/>
                    <a:pt x="538" y="2119"/>
                    <a:pt x="622" y="2224"/>
                  </a:cubicBezTo>
                  <a:cubicBezTo>
                    <a:pt x="907" y="2724"/>
                    <a:pt x="1222" y="3194"/>
                    <a:pt x="1573" y="3642"/>
                  </a:cubicBezTo>
                  <a:lnTo>
                    <a:pt x="1573" y="3642"/>
                  </a:lnTo>
                  <a:cubicBezTo>
                    <a:pt x="1114" y="2995"/>
                    <a:pt x="172" y="1341"/>
                    <a:pt x="57" y="1094"/>
                  </a:cubicBezTo>
                  <a:cubicBezTo>
                    <a:pt x="51" y="1088"/>
                    <a:pt x="43" y="1085"/>
                    <a:pt x="35" y="1085"/>
                  </a:cubicBezTo>
                  <a:close/>
                  <a:moveTo>
                    <a:pt x="1573" y="3642"/>
                  </a:moveTo>
                  <a:lnTo>
                    <a:pt x="1573" y="3642"/>
                  </a:lnTo>
                  <a:cubicBezTo>
                    <a:pt x="1650" y="3751"/>
                    <a:pt x="1713" y="3831"/>
                    <a:pt x="1757" y="3871"/>
                  </a:cubicBezTo>
                  <a:lnTo>
                    <a:pt x="1757" y="3871"/>
                  </a:lnTo>
                  <a:cubicBezTo>
                    <a:pt x="1694" y="3796"/>
                    <a:pt x="1633" y="3719"/>
                    <a:pt x="1573" y="3642"/>
                  </a:cubicBezTo>
                  <a:close/>
                  <a:moveTo>
                    <a:pt x="166" y="658"/>
                  </a:moveTo>
                  <a:cubicBezTo>
                    <a:pt x="139" y="658"/>
                    <a:pt x="120" y="682"/>
                    <a:pt x="120" y="697"/>
                  </a:cubicBezTo>
                  <a:cubicBezTo>
                    <a:pt x="266" y="990"/>
                    <a:pt x="1919" y="3793"/>
                    <a:pt x="1814" y="3898"/>
                  </a:cubicBezTo>
                  <a:cubicBezTo>
                    <a:pt x="1812" y="3900"/>
                    <a:pt x="1809" y="3901"/>
                    <a:pt x="1805" y="3901"/>
                  </a:cubicBezTo>
                  <a:cubicBezTo>
                    <a:pt x="1794" y="3901"/>
                    <a:pt x="1778" y="3891"/>
                    <a:pt x="1757" y="3871"/>
                  </a:cubicBezTo>
                  <a:lnTo>
                    <a:pt x="1757" y="3871"/>
                  </a:lnTo>
                  <a:cubicBezTo>
                    <a:pt x="1864" y="4001"/>
                    <a:pt x="1973" y="4128"/>
                    <a:pt x="2086" y="4254"/>
                  </a:cubicBezTo>
                  <a:cubicBezTo>
                    <a:pt x="2092" y="4266"/>
                    <a:pt x="2100" y="4271"/>
                    <a:pt x="2108" y="4271"/>
                  </a:cubicBezTo>
                  <a:cubicBezTo>
                    <a:pt x="2126" y="4271"/>
                    <a:pt x="2143" y="4241"/>
                    <a:pt x="2128" y="4212"/>
                  </a:cubicBezTo>
                  <a:lnTo>
                    <a:pt x="1187" y="2412"/>
                  </a:lnTo>
                  <a:cubicBezTo>
                    <a:pt x="998" y="2057"/>
                    <a:pt x="852" y="1722"/>
                    <a:pt x="664" y="1408"/>
                  </a:cubicBezTo>
                  <a:cubicBezTo>
                    <a:pt x="605" y="1320"/>
                    <a:pt x="421" y="1034"/>
                    <a:pt x="435" y="1034"/>
                  </a:cubicBezTo>
                  <a:cubicBezTo>
                    <a:pt x="439" y="1034"/>
                    <a:pt x="461" y="1059"/>
                    <a:pt x="509" y="1124"/>
                  </a:cubicBezTo>
                  <a:lnTo>
                    <a:pt x="509" y="1124"/>
                  </a:lnTo>
                  <a:cubicBezTo>
                    <a:pt x="408" y="975"/>
                    <a:pt x="306" y="826"/>
                    <a:pt x="203" y="676"/>
                  </a:cubicBezTo>
                  <a:cubicBezTo>
                    <a:pt x="190" y="663"/>
                    <a:pt x="177" y="658"/>
                    <a:pt x="166" y="658"/>
                  </a:cubicBezTo>
                  <a:close/>
                  <a:moveTo>
                    <a:pt x="509" y="1124"/>
                  </a:moveTo>
                  <a:lnTo>
                    <a:pt x="509" y="1124"/>
                  </a:lnTo>
                  <a:cubicBezTo>
                    <a:pt x="946" y="1764"/>
                    <a:pt x="1373" y="2395"/>
                    <a:pt x="1814" y="3040"/>
                  </a:cubicBezTo>
                  <a:cubicBezTo>
                    <a:pt x="2107" y="3459"/>
                    <a:pt x="2421" y="4107"/>
                    <a:pt x="2756" y="4505"/>
                  </a:cubicBezTo>
                  <a:cubicBezTo>
                    <a:pt x="2559" y="4264"/>
                    <a:pt x="2390" y="3946"/>
                    <a:pt x="2235" y="3615"/>
                  </a:cubicBezTo>
                  <a:lnTo>
                    <a:pt x="2235" y="3615"/>
                  </a:lnTo>
                  <a:cubicBezTo>
                    <a:pt x="1690" y="2811"/>
                    <a:pt x="1143" y="2011"/>
                    <a:pt x="580" y="1220"/>
                  </a:cubicBezTo>
                  <a:cubicBezTo>
                    <a:pt x="552" y="1181"/>
                    <a:pt x="529" y="1150"/>
                    <a:pt x="509" y="1124"/>
                  </a:cubicBezTo>
                  <a:close/>
                  <a:moveTo>
                    <a:pt x="2376" y="2988"/>
                  </a:moveTo>
                  <a:lnTo>
                    <a:pt x="2376" y="2988"/>
                  </a:lnTo>
                  <a:cubicBezTo>
                    <a:pt x="2710" y="3522"/>
                    <a:pt x="3051" y="4051"/>
                    <a:pt x="3405" y="4567"/>
                  </a:cubicBezTo>
                  <a:cubicBezTo>
                    <a:pt x="3487" y="4690"/>
                    <a:pt x="3546" y="4773"/>
                    <a:pt x="3586" y="4822"/>
                  </a:cubicBezTo>
                  <a:lnTo>
                    <a:pt x="3586" y="4822"/>
                  </a:lnTo>
                  <a:cubicBezTo>
                    <a:pt x="3193" y="4208"/>
                    <a:pt x="2780" y="3601"/>
                    <a:pt x="2376" y="2988"/>
                  </a:cubicBezTo>
                  <a:close/>
                  <a:moveTo>
                    <a:pt x="523" y="0"/>
                  </a:moveTo>
                  <a:cubicBezTo>
                    <a:pt x="486" y="0"/>
                    <a:pt x="440" y="40"/>
                    <a:pt x="454" y="69"/>
                  </a:cubicBezTo>
                  <a:cubicBezTo>
                    <a:pt x="852" y="843"/>
                    <a:pt x="1270" y="1596"/>
                    <a:pt x="1668" y="2350"/>
                  </a:cubicBezTo>
                  <a:cubicBezTo>
                    <a:pt x="1848" y="2697"/>
                    <a:pt x="2028" y="3169"/>
                    <a:pt x="2235" y="3615"/>
                  </a:cubicBezTo>
                  <a:lnTo>
                    <a:pt x="2235" y="3615"/>
                  </a:lnTo>
                  <a:cubicBezTo>
                    <a:pt x="2541" y="4064"/>
                    <a:pt x="2846" y="4515"/>
                    <a:pt x="3153" y="4965"/>
                  </a:cubicBezTo>
                  <a:cubicBezTo>
                    <a:pt x="3160" y="4984"/>
                    <a:pt x="3172" y="4992"/>
                    <a:pt x="3185" y="4992"/>
                  </a:cubicBezTo>
                  <a:cubicBezTo>
                    <a:pt x="3216" y="4992"/>
                    <a:pt x="3252" y="4952"/>
                    <a:pt x="3237" y="4923"/>
                  </a:cubicBezTo>
                  <a:cubicBezTo>
                    <a:pt x="2777" y="4086"/>
                    <a:pt x="2358" y="3270"/>
                    <a:pt x="1919" y="2433"/>
                  </a:cubicBezTo>
                  <a:cubicBezTo>
                    <a:pt x="1814" y="2203"/>
                    <a:pt x="1689" y="1994"/>
                    <a:pt x="1584" y="1743"/>
                  </a:cubicBezTo>
                  <a:lnTo>
                    <a:pt x="1584" y="1743"/>
                  </a:lnTo>
                  <a:cubicBezTo>
                    <a:pt x="1838" y="2164"/>
                    <a:pt x="2105" y="2577"/>
                    <a:pt x="2376" y="2988"/>
                  </a:cubicBezTo>
                  <a:lnTo>
                    <a:pt x="2376" y="2988"/>
                  </a:lnTo>
                  <a:cubicBezTo>
                    <a:pt x="1761" y="2005"/>
                    <a:pt x="1169" y="1003"/>
                    <a:pt x="559" y="27"/>
                  </a:cubicBezTo>
                  <a:cubicBezTo>
                    <a:pt x="553" y="8"/>
                    <a:pt x="538" y="0"/>
                    <a:pt x="523" y="0"/>
                  </a:cubicBezTo>
                  <a:close/>
                  <a:moveTo>
                    <a:pt x="1890" y="763"/>
                  </a:moveTo>
                  <a:cubicBezTo>
                    <a:pt x="1859" y="763"/>
                    <a:pt x="1820" y="798"/>
                    <a:pt x="1835" y="843"/>
                  </a:cubicBezTo>
                  <a:cubicBezTo>
                    <a:pt x="2212" y="1680"/>
                    <a:pt x="2547" y="2475"/>
                    <a:pt x="2923" y="3312"/>
                  </a:cubicBezTo>
                  <a:cubicBezTo>
                    <a:pt x="3006" y="3528"/>
                    <a:pt x="3724" y="4881"/>
                    <a:pt x="3647" y="4881"/>
                  </a:cubicBezTo>
                  <a:cubicBezTo>
                    <a:pt x="3638" y="4881"/>
                    <a:pt x="3619" y="4863"/>
                    <a:pt x="3586" y="4822"/>
                  </a:cubicBezTo>
                  <a:lnTo>
                    <a:pt x="3586" y="4822"/>
                  </a:lnTo>
                  <a:cubicBezTo>
                    <a:pt x="3688" y="4981"/>
                    <a:pt x="3788" y="5140"/>
                    <a:pt x="3886" y="5300"/>
                  </a:cubicBezTo>
                  <a:cubicBezTo>
                    <a:pt x="3892" y="5319"/>
                    <a:pt x="3904" y="5326"/>
                    <a:pt x="3918" y="5326"/>
                  </a:cubicBezTo>
                  <a:cubicBezTo>
                    <a:pt x="3948" y="5326"/>
                    <a:pt x="3984" y="5287"/>
                    <a:pt x="3969" y="5258"/>
                  </a:cubicBezTo>
                  <a:cubicBezTo>
                    <a:pt x="3593" y="4421"/>
                    <a:pt x="3237" y="3605"/>
                    <a:pt x="2881" y="2768"/>
                  </a:cubicBezTo>
                  <a:cubicBezTo>
                    <a:pt x="2809" y="2608"/>
                    <a:pt x="2281" y="1498"/>
                    <a:pt x="2177" y="1236"/>
                  </a:cubicBezTo>
                  <a:lnTo>
                    <a:pt x="2177" y="1236"/>
                  </a:lnTo>
                  <a:cubicBezTo>
                    <a:pt x="2321" y="1489"/>
                    <a:pt x="2466" y="1741"/>
                    <a:pt x="2612" y="1992"/>
                  </a:cubicBezTo>
                  <a:lnTo>
                    <a:pt x="2612" y="1992"/>
                  </a:lnTo>
                  <a:cubicBezTo>
                    <a:pt x="2527" y="1840"/>
                    <a:pt x="2442" y="1687"/>
                    <a:pt x="2358" y="1534"/>
                  </a:cubicBezTo>
                  <a:cubicBezTo>
                    <a:pt x="2226" y="1282"/>
                    <a:pt x="2168" y="1181"/>
                    <a:pt x="2160" y="1181"/>
                  </a:cubicBezTo>
                  <a:cubicBezTo>
                    <a:pt x="2156" y="1181"/>
                    <a:pt x="2163" y="1201"/>
                    <a:pt x="2177" y="1236"/>
                  </a:cubicBezTo>
                  <a:lnTo>
                    <a:pt x="2177" y="1236"/>
                  </a:lnTo>
                  <a:cubicBezTo>
                    <a:pt x="2091" y="1085"/>
                    <a:pt x="2005" y="933"/>
                    <a:pt x="1919" y="780"/>
                  </a:cubicBezTo>
                  <a:cubicBezTo>
                    <a:pt x="1913" y="769"/>
                    <a:pt x="1902" y="763"/>
                    <a:pt x="1890" y="763"/>
                  </a:cubicBezTo>
                  <a:close/>
                  <a:moveTo>
                    <a:pt x="2612" y="1992"/>
                  </a:moveTo>
                  <a:cubicBezTo>
                    <a:pt x="3255" y="3142"/>
                    <a:pt x="3936" y="4254"/>
                    <a:pt x="4607" y="5375"/>
                  </a:cubicBezTo>
                  <a:lnTo>
                    <a:pt x="4607" y="5375"/>
                  </a:lnTo>
                  <a:cubicBezTo>
                    <a:pt x="4586" y="5336"/>
                    <a:pt x="4569" y="5303"/>
                    <a:pt x="4555" y="5279"/>
                  </a:cubicBezTo>
                  <a:cubicBezTo>
                    <a:pt x="3911" y="4189"/>
                    <a:pt x="3254" y="3099"/>
                    <a:pt x="2612" y="1992"/>
                  </a:cubicBezTo>
                  <a:close/>
                  <a:moveTo>
                    <a:pt x="3203" y="1884"/>
                  </a:moveTo>
                  <a:cubicBezTo>
                    <a:pt x="3165" y="1884"/>
                    <a:pt x="3139" y="1923"/>
                    <a:pt x="3153" y="1952"/>
                  </a:cubicBezTo>
                  <a:cubicBezTo>
                    <a:pt x="3551" y="2831"/>
                    <a:pt x="3907" y="3689"/>
                    <a:pt x="4304" y="4567"/>
                  </a:cubicBezTo>
                  <a:cubicBezTo>
                    <a:pt x="4444" y="4926"/>
                    <a:pt x="4602" y="5266"/>
                    <a:pt x="4743" y="5604"/>
                  </a:cubicBezTo>
                  <a:lnTo>
                    <a:pt x="4743" y="5604"/>
                  </a:lnTo>
                  <a:cubicBezTo>
                    <a:pt x="4698" y="5528"/>
                    <a:pt x="4652" y="5451"/>
                    <a:pt x="4607" y="5375"/>
                  </a:cubicBezTo>
                  <a:lnTo>
                    <a:pt x="4607" y="5375"/>
                  </a:lnTo>
                  <a:cubicBezTo>
                    <a:pt x="4703" y="5561"/>
                    <a:pt x="4856" y="5871"/>
                    <a:pt x="4861" y="5871"/>
                  </a:cubicBezTo>
                  <a:cubicBezTo>
                    <a:pt x="4863" y="5871"/>
                    <a:pt x="4837" y="5811"/>
                    <a:pt x="4765" y="5656"/>
                  </a:cubicBezTo>
                  <a:cubicBezTo>
                    <a:pt x="4758" y="5638"/>
                    <a:pt x="4750" y="5621"/>
                    <a:pt x="4743" y="5604"/>
                  </a:cubicBezTo>
                  <a:lnTo>
                    <a:pt x="4743" y="5604"/>
                  </a:lnTo>
                  <a:cubicBezTo>
                    <a:pt x="4870" y="5816"/>
                    <a:pt x="4995" y="6028"/>
                    <a:pt x="5120" y="6241"/>
                  </a:cubicBezTo>
                  <a:cubicBezTo>
                    <a:pt x="5127" y="6260"/>
                    <a:pt x="5139" y="6268"/>
                    <a:pt x="5151" y="6268"/>
                  </a:cubicBezTo>
                  <a:cubicBezTo>
                    <a:pt x="5180" y="6268"/>
                    <a:pt x="5212" y="6229"/>
                    <a:pt x="5183" y="6200"/>
                  </a:cubicBezTo>
                  <a:cubicBezTo>
                    <a:pt x="4827" y="5342"/>
                    <a:pt x="4430" y="4442"/>
                    <a:pt x="4074" y="3584"/>
                  </a:cubicBezTo>
                  <a:cubicBezTo>
                    <a:pt x="3895" y="3211"/>
                    <a:pt x="3440" y="2382"/>
                    <a:pt x="3503" y="2382"/>
                  </a:cubicBezTo>
                  <a:cubicBezTo>
                    <a:pt x="3529" y="2382"/>
                    <a:pt x="3639" y="2518"/>
                    <a:pt x="3886" y="2873"/>
                  </a:cubicBezTo>
                  <a:lnTo>
                    <a:pt x="4277" y="3445"/>
                  </a:lnTo>
                  <a:lnTo>
                    <a:pt x="4277" y="3445"/>
                  </a:lnTo>
                  <a:cubicBezTo>
                    <a:pt x="3941" y="2928"/>
                    <a:pt x="3604" y="2414"/>
                    <a:pt x="3258" y="1910"/>
                  </a:cubicBezTo>
                  <a:cubicBezTo>
                    <a:pt x="3239" y="1891"/>
                    <a:pt x="3220" y="1884"/>
                    <a:pt x="3203" y="1884"/>
                  </a:cubicBezTo>
                  <a:close/>
                  <a:moveTo>
                    <a:pt x="4277" y="3445"/>
                  </a:moveTo>
                  <a:lnTo>
                    <a:pt x="4277" y="3445"/>
                  </a:lnTo>
                  <a:cubicBezTo>
                    <a:pt x="4991" y="4545"/>
                    <a:pt x="5701" y="5655"/>
                    <a:pt x="6489" y="6688"/>
                  </a:cubicBezTo>
                  <a:lnTo>
                    <a:pt x="6489" y="6688"/>
                  </a:lnTo>
                  <a:lnTo>
                    <a:pt x="4277" y="3445"/>
                  </a:lnTo>
                  <a:close/>
                  <a:moveTo>
                    <a:pt x="4723" y="2643"/>
                  </a:moveTo>
                  <a:cubicBezTo>
                    <a:pt x="4688" y="2643"/>
                    <a:pt x="4646" y="2670"/>
                    <a:pt x="4660" y="2726"/>
                  </a:cubicBezTo>
                  <a:cubicBezTo>
                    <a:pt x="5225" y="4107"/>
                    <a:pt x="5894" y="5928"/>
                    <a:pt x="6710" y="6974"/>
                  </a:cubicBezTo>
                  <a:cubicBezTo>
                    <a:pt x="6636" y="6879"/>
                    <a:pt x="6562" y="6784"/>
                    <a:pt x="6489" y="6688"/>
                  </a:cubicBezTo>
                  <a:lnTo>
                    <a:pt x="6489" y="6688"/>
                  </a:lnTo>
                  <a:lnTo>
                    <a:pt x="6941" y="7350"/>
                  </a:lnTo>
                  <a:cubicBezTo>
                    <a:pt x="6946" y="7362"/>
                    <a:pt x="6959" y="7367"/>
                    <a:pt x="6973" y="7367"/>
                  </a:cubicBezTo>
                  <a:cubicBezTo>
                    <a:pt x="7009" y="7367"/>
                    <a:pt x="7054" y="7333"/>
                    <a:pt x="7024" y="7288"/>
                  </a:cubicBezTo>
                  <a:cubicBezTo>
                    <a:pt x="6606" y="6534"/>
                    <a:pt x="6208" y="5781"/>
                    <a:pt x="5853" y="4986"/>
                  </a:cubicBezTo>
                  <a:cubicBezTo>
                    <a:pt x="5602" y="4505"/>
                    <a:pt x="5329" y="3940"/>
                    <a:pt x="5162" y="3417"/>
                  </a:cubicBezTo>
                  <a:cubicBezTo>
                    <a:pt x="5106" y="3249"/>
                    <a:pt x="5072" y="3141"/>
                    <a:pt x="5054" y="3078"/>
                  </a:cubicBezTo>
                  <a:lnTo>
                    <a:pt x="5054" y="3078"/>
                  </a:lnTo>
                  <a:cubicBezTo>
                    <a:pt x="4958" y="2939"/>
                    <a:pt x="4862" y="2801"/>
                    <a:pt x="4765" y="2663"/>
                  </a:cubicBezTo>
                  <a:cubicBezTo>
                    <a:pt x="4758" y="2649"/>
                    <a:pt x="4741" y="2643"/>
                    <a:pt x="4723" y="2643"/>
                  </a:cubicBezTo>
                  <a:close/>
                  <a:moveTo>
                    <a:pt x="5593" y="2397"/>
                  </a:moveTo>
                  <a:cubicBezTo>
                    <a:pt x="5551" y="2397"/>
                    <a:pt x="5510" y="2446"/>
                    <a:pt x="5539" y="2475"/>
                  </a:cubicBezTo>
                  <a:cubicBezTo>
                    <a:pt x="5978" y="3479"/>
                    <a:pt x="6397" y="4505"/>
                    <a:pt x="6836" y="5488"/>
                  </a:cubicBezTo>
                  <a:cubicBezTo>
                    <a:pt x="6962" y="5802"/>
                    <a:pt x="7129" y="6283"/>
                    <a:pt x="7317" y="6723"/>
                  </a:cubicBezTo>
                  <a:cubicBezTo>
                    <a:pt x="7045" y="6241"/>
                    <a:pt x="6752" y="5781"/>
                    <a:pt x="6501" y="5300"/>
                  </a:cubicBezTo>
                  <a:cubicBezTo>
                    <a:pt x="6087" y="4630"/>
                    <a:pt x="5648" y="3949"/>
                    <a:pt x="5194" y="3283"/>
                  </a:cubicBezTo>
                  <a:lnTo>
                    <a:pt x="5194" y="3283"/>
                  </a:lnTo>
                  <a:cubicBezTo>
                    <a:pt x="5250" y="3389"/>
                    <a:pt x="5314" y="3504"/>
                    <a:pt x="5371" y="3584"/>
                  </a:cubicBezTo>
                  <a:cubicBezTo>
                    <a:pt x="6418" y="5153"/>
                    <a:pt x="7359" y="6744"/>
                    <a:pt x="8217" y="8417"/>
                  </a:cubicBezTo>
                  <a:cubicBezTo>
                    <a:pt x="8230" y="8443"/>
                    <a:pt x="8249" y="8453"/>
                    <a:pt x="8268" y="8453"/>
                  </a:cubicBezTo>
                  <a:cubicBezTo>
                    <a:pt x="8310" y="8453"/>
                    <a:pt x="8350" y="8404"/>
                    <a:pt x="8322" y="8376"/>
                  </a:cubicBezTo>
                  <a:cubicBezTo>
                    <a:pt x="7882" y="7350"/>
                    <a:pt x="7464" y="6346"/>
                    <a:pt x="7024" y="5342"/>
                  </a:cubicBezTo>
                  <a:cubicBezTo>
                    <a:pt x="6962" y="5174"/>
                    <a:pt x="6857" y="4923"/>
                    <a:pt x="6752" y="4609"/>
                  </a:cubicBezTo>
                  <a:lnTo>
                    <a:pt x="6752" y="4609"/>
                  </a:lnTo>
                  <a:cubicBezTo>
                    <a:pt x="6920" y="4881"/>
                    <a:pt x="7108" y="5195"/>
                    <a:pt x="7254" y="5488"/>
                  </a:cubicBezTo>
                  <a:cubicBezTo>
                    <a:pt x="7659" y="6184"/>
                    <a:pt x="8076" y="6855"/>
                    <a:pt x="8516" y="7520"/>
                  </a:cubicBezTo>
                  <a:lnTo>
                    <a:pt x="8516" y="7520"/>
                  </a:lnTo>
                  <a:cubicBezTo>
                    <a:pt x="8501" y="7493"/>
                    <a:pt x="8485" y="7465"/>
                    <a:pt x="8468" y="7434"/>
                  </a:cubicBezTo>
                  <a:cubicBezTo>
                    <a:pt x="7526" y="5760"/>
                    <a:pt x="6480" y="4149"/>
                    <a:pt x="5643" y="2433"/>
                  </a:cubicBezTo>
                  <a:cubicBezTo>
                    <a:pt x="5630" y="2407"/>
                    <a:pt x="5611" y="2397"/>
                    <a:pt x="5593" y="2397"/>
                  </a:cubicBezTo>
                  <a:close/>
                  <a:moveTo>
                    <a:pt x="6608" y="3109"/>
                  </a:moveTo>
                  <a:cubicBezTo>
                    <a:pt x="6566" y="3109"/>
                    <a:pt x="6514" y="3164"/>
                    <a:pt x="6543" y="3207"/>
                  </a:cubicBezTo>
                  <a:cubicBezTo>
                    <a:pt x="6752" y="3668"/>
                    <a:pt x="6941" y="4086"/>
                    <a:pt x="7150" y="4526"/>
                  </a:cubicBezTo>
                  <a:cubicBezTo>
                    <a:pt x="7234" y="4714"/>
                    <a:pt x="7338" y="4923"/>
                    <a:pt x="7422" y="5091"/>
                  </a:cubicBezTo>
                  <a:cubicBezTo>
                    <a:pt x="7547" y="5383"/>
                    <a:pt x="7673" y="5656"/>
                    <a:pt x="7778" y="5928"/>
                  </a:cubicBezTo>
                  <a:cubicBezTo>
                    <a:pt x="7987" y="6409"/>
                    <a:pt x="8196" y="6932"/>
                    <a:pt x="8468" y="7392"/>
                  </a:cubicBezTo>
                  <a:cubicBezTo>
                    <a:pt x="8513" y="7467"/>
                    <a:pt x="8584" y="7600"/>
                    <a:pt x="8637" y="7703"/>
                  </a:cubicBezTo>
                  <a:lnTo>
                    <a:pt x="8637" y="7703"/>
                  </a:lnTo>
                  <a:cubicBezTo>
                    <a:pt x="8596" y="7642"/>
                    <a:pt x="8556" y="7581"/>
                    <a:pt x="8516" y="7520"/>
                  </a:cubicBezTo>
                  <a:lnTo>
                    <a:pt x="8516" y="7520"/>
                  </a:lnTo>
                  <a:cubicBezTo>
                    <a:pt x="8648" y="7759"/>
                    <a:pt x="8699" y="7844"/>
                    <a:pt x="8703" y="7844"/>
                  </a:cubicBezTo>
                  <a:cubicBezTo>
                    <a:pt x="8707" y="7844"/>
                    <a:pt x="8678" y="7783"/>
                    <a:pt x="8637" y="7703"/>
                  </a:cubicBezTo>
                  <a:lnTo>
                    <a:pt x="8637" y="7703"/>
                  </a:lnTo>
                  <a:cubicBezTo>
                    <a:pt x="8726" y="7837"/>
                    <a:pt x="8816" y="7970"/>
                    <a:pt x="8907" y="8104"/>
                  </a:cubicBezTo>
                  <a:cubicBezTo>
                    <a:pt x="8920" y="8128"/>
                    <a:pt x="8937" y="8138"/>
                    <a:pt x="8955" y="8138"/>
                  </a:cubicBezTo>
                  <a:cubicBezTo>
                    <a:pt x="8998" y="8138"/>
                    <a:pt x="9042" y="8079"/>
                    <a:pt x="9012" y="8020"/>
                  </a:cubicBezTo>
                  <a:cubicBezTo>
                    <a:pt x="8782" y="7497"/>
                    <a:pt x="8510" y="6953"/>
                    <a:pt x="8280" y="6430"/>
                  </a:cubicBezTo>
                  <a:lnTo>
                    <a:pt x="8280" y="6430"/>
                  </a:lnTo>
                  <a:cubicBezTo>
                    <a:pt x="8803" y="7288"/>
                    <a:pt x="9368" y="8124"/>
                    <a:pt x="9870" y="8920"/>
                  </a:cubicBezTo>
                  <a:cubicBezTo>
                    <a:pt x="9891" y="8934"/>
                    <a:pt x="9916" y="8941"/>
                    <a:pt x="9940" y="8941"/>
                  </a:cubicBezTo>
                  <a:cubicBezTo>
                    <a:pt x="9986" y="8941"/>
                    <a:pt x="10023" y="8913"/>
                    <a:pt x="9995" y="8857"/>
                  </a:cubicBezTo>
                  <a:cubicBezTo>
                    <a:pt x="9640" y="7999"/>
                    <a:pt x="9263" y="7141"/>
                    <a:pt x="8928" y="6241"/>
                  </a:cubicBezTo>
                  <a:cubicBezTo>
                    <a:pt x="8791" y="5908"/>
                    <a:pt x="8654" y="5557"/>
                    <a:pt x="8517" y="5238"/>
                  </a:cubicBezTo>
                  <a:lnTo>
                    <a:pt x="8517" y="5238"/>
                  </a:lnTo>
                  <a:cubicBezTo>
                    <a:pt x="9308" y="6705"/>
                    <a:pt x="10174" y="8116"/>
                    <a:pt x="11000" y="9547"/>
                  </a:cubicBezTo>
                  <a:cubicBezTo>
                    <a:pt x="11012" y="9572"/>
                    <a:pt x="11030" y="9582"/>
                    <a:pt x="11047" y="9582"/>
                  </a:cubicBezTo>
                  <a:cubicBezTo>
                    <a:pt x="11090" y="9582"/>
                    <a:pt x="11134" y="9523"/>
                    <a:pt x="11104" y="9464"/>
                  </a:cubicBezTo>
                  <a:cubicBezTo>
                    <a:pt x="10770" y="8794"/>
                    <a:pt x="10456" y="8104"/>
                    <a:pt x="10163" y="7434"/>
                  </a:cubicBezTo>
                  <a:lnTo>
                    <a:pt x="10163" y="7434"/>
                  </a:lnTo>
                  <a:cubicBezTo>
                    <a:pt x="10217" y="7545"/>
                    <a:pt x="10272" y="7655"/>
                    <a:pt x="10328" y="7764"/>
                  </a:cubicBezTo>
                  <a:lnTo>
                    <a:pt x="10328" y="7764"/>
                  </a:lnTo>
                  <a:cubicBezTo>
                    <a:pt x="9857" y="6817"/>
                    <a:pt x="9467" y="5848"/>
                    <a:pt x="9117" y="4839"/>
                  </a:cubicBezTo>
                  <a:cubicBezTo>
                    <a:pt x="9108" y="4803"/>
                    <a:pt x="9074" y="4786"/>
                    <a:pt x="9043" y="4786"/>
                  </a:cubicBezTo>
                  <a:cubicBezTo>
                    <a:pt x="9004" y="4786"/>
                    <a:pt x="8968" y="4813"/>
                    <a:pt x="8991" y="4860"/>
                  </a:cubicBezTo>
                  <a:cubicBezTo>
                    <a:pt x="9012" y="4944"/>
                    <a:pt x="9096" y="5153"/>
                    <a:pt x="9200" y="5446"/>
                  </a:cubicBezTo>
                  <a:cubicBezTo>
                    <a:pt x="9221" y="5614"/>
                    <a:pt x="9347" y="5886"/>
                    <a:pt x="9431" y="6095"/>
                  </a:cubicBezTo>
                  <a:cubicBezTo>
                    <a:pt x="9472" y="6220"/>
                    <a:pt x="9556" y="6388"/>
                    <a:pt x="9619" y="6513"/>
                  </a:cubicBezTo>
                  <a:cubicBezTo>
                    <a:pt x="9828" y="7036"/>
                    <a:pt x="10058" y="7643"/>
                    <a:pt x="10267" y="8104"/>
                  </a:cubicBezTo>
                  <a:cubicBezTo>
                    <a:pt x="9514" y="6723"/>
                    <a:pt x="8154" y="4526"/>
                    <a:pt x="7966" y="4191"/>
                  </a:cubicBezTo>
                  <a:cubicBezTo>
                    <a:pt x="7958" y="4166"/>
                    <a:pt x="7930" y="4154"/>
                    <a:pt x="7902" y="4154"/>
                  </a:cubicBezTo>
                  <a:cubicBezTo>
                    <a:pt x="7859" y="4154"/>
                    <a:pt x="7815" y="4182"/>
                    <a:pt x="7840" y="4233"/>
                  </a:cubicBezTo>
                  <a:cubicBezTo>
                    <a:pt x="8196" y="5091"/>
                    <a:pt x="8531" y="5969"/>
                    <a:pt x="8907" y="6848"/>
                  </a:cubicBezTo>
                  <a:cubicBezTo>
                    <a:pt x="9096" y="7267"/>
                    <a:pt x="9242" y="7748"/>
                    <a:pt x="9451" y="8166"/>
                  </a:cubicBezTo>
                  <a:cubicBezTo>
                    <a:pt x="9620" y="8496"/>
                    <a:pt x="9681" y="8613"/>
                    <a:pt x="9680" y="8613"/>
                  </a:cubicBezTo>
                  <a:cubicBezTo>
                    <a:pt x="9680" y="8613"/>
                    <a:pt x="9469" y="8210"/>
                    <a:pt x="9347" y="8020"/>
                  </a:cubicBezTo>
                  <a:cubicBezTo>
                    <a:pt x="8384" y="6430"/>
                    <a:pt x="7485" y="4819"/>
                    <a:pt x="6648" y="3145"/>
                  </a:cubicBezTo>
                  <a:cubicBezTo>
                    <a:pt x="6641" y="3119"/>
                    <a:pt x="6626" y="3109"/>
                    <a:pt x="6608" y="3109"/>
                  </a:cubicBezTo>
                  <a:close/>
                  <a:moveTo>
                    <a:pt x="10328" y="7764"/>
                  </a:moveTo>
                  <a:cubicBezTo>
                    <a:pt x="10336" y="7780"/>
                    <a:pt x="10343" y="7795"/>
                    <a:pt x="10351" y="7811"/>
                  </a:cubicBezTo>
                  <a:cubicBezTo>
                    <a:pt x="10665" y="8480"/>
                    <a:pt x="11042" y="9547"/>
                    <a:pt x="11607" y="10070"/>
                  </a:cubicBezTo>
                  <a:cubicBezTo>
                    <a:pt x="11649" y="10109"/>
                    <a:pt x="11683" y="10136"/>
                    <a:pt x="11709" y="10153"/>
                  </a:cubicBezTo>
                  <a:lnTo>
                    <a:pt x="11709" y="10153"/>
                  </a:lnTo>
                  <a:cubicBezTo>
                    <a:pt x="11214" y="9382"/>
                    <a:pt x="10747" y="8586"/>
                    <a:pt x="10328" y="7764"/>
                  </a:cubicBezTo>
                  <a:close/>
                  <a:moveTo>
                    <a:pt x="16414" y="10399"/>
                  </a:moveTo>
                  <a:cubicBezTo>
                    <a:pt x="16408" y="10399"/>
                    <a:pt x="16403" y="10406"/>
                    <a:pt x="16400" y="10420"/>
                  </a:cubicBezTo>
                  <a:lnTo>
                    <a:pt x="16400" y="10420"/>
                  </a:lnTo>
                  <a:cubicBezTo>
                    <a:pt x="16458" y="10524"/>
                    <a:pt x="16516" y="10628"/>
                    <a:pt x="16573" y="10734"/>
                  </a:cubicBezTo>
                  <a:lnTo>
                    <a:pt x="16573" y="10734"/>
                  </a:lnTo>
                  <a:cubicBezTo>
                    <a:pt x="16502" y="10552"/>
                    <a:pt x="16443" y="10399"/>
                    <a:pt x="16414" y="10399"/>
                  </a:cubicBezTo>
                  <a:close/>
                  <a:moveTo>
                    <a:pt x="18783" y="11744"/>
                  </a:moveTo>
                  <a:lnTo>
                    <a:pt x="18783" y="11744"/>
                  </a:lnTo>
                  <a:cubicBezTo>
                    <a:pt x="18786" y="11749"/>
                    <a:pt x="18789" y="11754"/>
                    <a:pt x="18792" y="11758"/>
                  </a:cubicBezTo>
                  <a:lnTo>
                    <a:pt x="18792" y="11758"/>
                  </a:lnTo>
                  <a:cubicBezTo>
                    <a:pt x="18787" y="11755"/>
                    <a:pt x="18783" y="11750"/>
                    <a:pt x="18783" y="11744"/>
                  </a:cubicBezTo>
                  <a:close/>
                  <a:moveTo>
                    <a:pt x="16573" y="10734"/>
                  </a:moveTo>
                  <a:cubicBezTo>
                    <a:pt x="16636" y="10895"/>
                    <a:pt x="16707" y="11079"/>
                    <a:pt x="16775" y="11200"/>
                  </a:cubicBezTo>
                  <a:cubicBezTo>
                    <a:pt x="16937" y="11477"/>
                    <a:pt x="17100" y="11752"/>
                    <a:pt x="17263" y="12026"/>
                  </a:cubicBezTo>
                  <a:lnTo>
                    <a:pt x="17263" y="12026"/>
                  </a:lnTo>
                  <a:cubicBezTo>
                    <a:pt x="17029" y="11596"/>
                    <a:pt x="16803" y="11158"/>
                    <a:pt x="16573" y="10734"/>
                  </a:cubicBezTo>
                  <a:close/>
                  <a:moveTo>
                    <a:pt x="9856" y="5274"/>
                  </a:moveTo>
                  <a:cubicBezTo>
                    <a:pt x="9819" y="5274"/>
                    <a:pt x="9771" y="5318"/>
                    <a:pt x="9786" y="5363"/>
                  </a:cubicBezTo>
                  <a:cubicBezTo>
                    <a:pt x="10247" y="6283"/>
                    <a:pt x="10623" y="7225"/>
                    <a:pt x="11021" y="8166"/>
                  </a:cubicBezTo>
                  <a:cubicBezTo>
                    <a:pt x="11188" y="8585"/>
                    <a:pt x="11335" y="8961"/>
                    <a:pt x="11460" y="9380"/>
                  </a:cubicBezTo>
                  <a:cubicBezTo>
                    <a:pt x="11512" y="9517"/>
                    <a:pt x="11888" y="10177"/>
                    <a:pt x="11766" y="10177"/>
                  </a:cubicBezTo>
                  <a:cubicBezTo>
                    <a:pt x="11753" y="10177"/>
                    <a:pt x="11734" y="10169"/>
                    <a:pt x="11709" y="10153"/>
                  </a:cubicBezTo>
                  <a:lnTo>
                    <a:pt x="11709" y="10153"/>
                  </a:lnTo>
                  <a:cubicBezTo>
                    <a:pt x="11786" y="10272"/>
                    <a:pt x="11863" y="10391"/>
                    <a:pt x="11941" y="10510"/>
                  </a:cubicBezTo>
                  <a:cubicBezTo>
                    <a:pt x="11949" y="10533"/>
                    <a:pt x="11965" y="10542"/>
                    <a:pt x="11982" y="10542"/>
                  </a:cubicBezTo>
                  <a:cubicBezTo>
                    <a:pt x="12010" y="10542"/>
                    <a:pt x="12038" y="10515"/>
                    <a:pt x="12025" y="10489"/>
                  </a:cubicBezTo>
                  <a:cubicBezTo>
                    <a:pt x="11732" y="9568"/>
                    <a:pt x="11439" y="8689"/>
                    <a:pt x="11083" y="7790"/>
                  </a:cubicBezTo>
                  <a:cubicBezTo>
                    <a:pt x="10916" y="7392"/>
                    <a:pt x="10560" y="6764"/>
                    <a:pt x="10309" y="6220"/>
                  </a:cubicBezTo>
                  <a:lnTo>
                    <a:pt x="10309" y="6220"/>
                  </a:lnTo>
                  <a:cubicBezTo>
                    <a:pt x="10560" y="6744"/>
                    <a:pt x="10937" y="7288"/>
                    <a:pt x="11188" y="7748"/>
                  </a:cubicBezTo>
                  <a:cubicBezTo>
                    <a:pt x="11711" y="8710"/>
                    <a:pt x="12234" y="9694"/>
                    <a:pt x="12757" y="10677"/>
                  </a:cubicBezTo>
                  <a:cubicBezTo>
                    <a:pt x="12764" y="10691"/>
                    <a:pt x="12783" y="10698"/>
                    <a:pt x="12804" y="10698"/>
                  </a:cubicBezTo>
                  <a:cubicBezTo>
                    <a:pt x="12846" y="10698"/>
                    <a:pt x="12897" y="10670"/>
                    <a:pt x="12883" y="10614"/>
                  </a:cubicBezTo>
                  <a:cubicBezTo>
                    <a:pt x="12611" y="9903"/>
                    <a:pt x="12381" y="9213"/>
                    <a:pt x="12130" y="8501"/>
                  </a:cubicBezTo>
                  <a:cubicBezTo>
                    <a:pt x="12067" y="8334"/>
                    <a:pt x="11858" y="7894"/>
                    <a:pt x="11711" y="7497"/>
                  </a:cubicBezTo>
                  <a:lnTo>
                    <a:pt x="11711" y="7497"/>
                  </a:lnTo>
                  <a:cubicBezTo>
                    <a:pt x="11962" y="7978"/>
                    <a:pt x="12381" y="8543"/>
                    <a:pt x="12485" y="8731"/>
                  </a:cubicBezTo>
                  <a:cubicBezTo>
                    <a:pt x="12904" y="9485"/>
                    <a:pt x="13301" y="10280"/>
                    <a:pt x="13720" y="11033"/>
                  </a:cubicBezTo>
                  <a:cubicBezTo>
                    <a:pt x="13727" y="11055"/>
                    <a:pt x="13747" y="11064"/>
                    <a:pt x="13769" y="11064"/>
                  </a:cubicBezTo>
                  <a:cubicBezTo>
                    <a:pt x="13811" y="11064"/>
                    <a:pt x="13859" y="11032"/>
                    <a:pt x="13845" y="10991"/>
                  </a:cubicBezTo>
                  <a:cubicBezTo>
                    <a:pt x="13615" y="10321"/>
                    <a:pt x="13385" y="9652"/>
                    <a:pt x="13134" y="9003"/>
                  </a:cubicBezTo>
                  <a:cubicBezTo>
                    <a:pt x="13029" y="8689"/>
                    <a:pt x="12925" y="8376"/>
                    <a:pt x="12799" y="8062"/>
                  </a:cubicBezTo>
                  <a:lnTo>
                    <a:pt x="12799" y="8062"/>
                  </a:lnTo>
                  <a:cubicBezTo>
                    <a:pt x="13343" y="9171"/>
                    <a:pt x="14034" y="10280"/>
                    <a:pt x="14599" y="11347"/>
                  </a:cubicBezTo>
                  <a:cubicBezTo>
                    <a:pt x="14613" y="11376"/>
                    <a:pt x="14638" y="11387"/>
                    <a:pt x="14662" y="11387"/>
                  </a:cubicBezTo>
                  <a:cubicBezTo>
                    <a:pt x="14710" y="11387"/>
                    <a:pt x="14759" y="11346"/>
                    <a:pt x="14745" y="11305"/>
                  </a:cubicBezTo>
                  <a:cubicBezTo>
                    <a:pt x="14557" y="10719"/>
                    <a:pt x="14348" y="10154"/>
                    <a:pt x="14159" y="9568"/>
                  </a:cubicBezTo>
                  <a:cubicBezTo>
                    <a:pt x="14055" y="9275"/>
                    <a:pt x="13971" y="9003"/>
                    <a:pt x="13866" y="8710"/>
                  </a:cubicBezTo>
                  <a:cubicBezTo>
                    <a:pt x="13837" y="8578"/>
                    <a:pt x="13672" y="8310"/>
                    <a:pt x="13687" y="8310"/>
                  </a:cubicBezTo>
                  <a:cubicBezTo>
                    <a:pt x="13694" y="8310"/>
                    <a:pt x="13732" y="8357"/>
                    <a:pt x="13824" y="8480"/>
                  </a:cubicBezTo>
                  <a:cubicBezTo>
                    <a:pt x="14557" y="9464"/>
                    <a:pt x="15101" y="10698"/>
                    <a:pt x="15645" y="11786"/>
                  </a:cubicBezTo>
                  <a:cubicBezTo>
                    <a:pt x="15661" y="11811"/>
                    <a:pt x="15691" y="11823"/>
                    <a:pt x="15719" y="11823"/>
                  </a:cubicBezTo>
                  <a:cubicBezTo>
                    <a:pt x="15763" y="11823"/>
                    <a:pt x="15804" y="11795"/>
                    <a:pt x="15791" y="11744"/>
                  </a:cubicBezTo>
                  <a:lnTo>
                    <a:pt x="15164" y="10008"/>
                  </a:lnTo>
                  <a:cubicBezTo>
                    <a:pt x="15103" y="9857"/>
                    <a:pt x="14784" y="9144"/>
                    <a:pt x="14795" y="9144"/>
                  </a:cubicBezTo>
                  <a:cubicBezTo>
                    <a:pt x="14800" y="9144"/>
                    <a:pt x="14855" y="9253"/>
                    <a:pt x="14996" y="9547"/>
                  </a:cubicBezTo>
                  <a:cubicBezTo>
                    <a:pt x="15449" y="10490"/>
                    <a:pt x="16037" y="11415"/>
                    <a:pt x="16577" y="12324"/>
                  </a:cubicBezTo>
                  <a:lnTo>
                    <a:pt x="16577" y="12324"/>
                  </a:lnTo>
                  <a:cubicBezTo>
                    <a:pt x="16540" y="12238"/>
                    <a:pt x="16454" y="11971"/>
                    <a:pt x="16335" y="11765"/>
                  </a:cubicBezTo>
                  <a:lnTo>
                    <a:pt x="14682" y="8857"/>
                  </a:lnTo>
                  <a:cubicBezTo>
                    <a:pt x="14675" y="8843"/>
                    <a:pt x="14659" y="8836"/>
                    <a:pt x="14641" y="8836"/>
                  </a:cubicBezTo>
                  <a:cubicBezTo>
                    <a:pt x="14606" y="8836"/>
                    <a:pt x="14564" y="8864"/>
                    <a:pt x="14578" y="8920"/>
                  </a:cubicBezTo>
                  <a:lnTo>
                    <a:pt x="15205" y="10635"/>
                  </a:lnTo>
                  <a:cubicBezTo>
                    <a:pt x="15205" y="10677"/>
                    <a:pt x="15226" y="10698"/>
                    <a:pt x="15226" y="10719"/>
                  </a:cubicBezTo>
                  <a:cubicBezTo>
                    <a:pt x="14787" y="9777"/>
                    <a:pt x="14159" y="8857"/>
                    <a:pt x="13615" y="7999"/>
                  </a:cubicBezTo>
                  <a:cubicBezTo>
                    <a:pt x="13608" y="7985"/>
                    <a:pt x="13587" y="7978"/>
                    <a:pt x="13564" y="7978"/>
                  </a:cubicBezTo>
                  <a:cubicBezTo>
                    <a:pt x="13518" y="7978"/>
                    <a:pt x="13462" y="8006"/>
                    <a:pt x="13490" y="8062"/>
                  </a:cubicBezTo>
                  <a:lnTo>
                    <a:pt x="14138" y="9987"/>
                  </a:lnTo>
                  <a:cubicBezTo>
                    <a:pt x="14201" y="10189"/>
                    <a:pt x="14540" y="11049"/>
                    <a:pt x="14521" y="11049"/>
                  </a:cubicBezTo>
                  <a:cubicBezTo>
                    <a:pt x="14515" y="11049"/>
                    <a:pt x="14466" y="10946"/>
                    <a:pt x="14348" y="10677"/>
                  </a:cubicBezTo>
                  <a:cubicBezTo>
                    <a:pt x="13804" y="9464"/>
                    <a:pt x="13071" y="8313"/>
                    <a:pt x="12444" y="7141"/>
                  </a:cubicBezTo>
                  <a:cubicBezTo>
                    <a:pt x="12429" y="7112"/>
                    <a:pt x="12405" y="7101"/>
                    <a:pt x="12380" y="7101"/>
                  </a:cubicBezTo>
                  <a:cubicBezTo>
                    <a:pt x="12332" y="7101"/>
                    <a:pt x="12283" y="7142"/>
                    <a:pt x="12297" y="7183"/>
                  </a:cubicBezTo>
                  <a:cubicBezTo>
                    <a:pt x="12548" y="7852"/>
                    <a:pt x="12778" y="8522"/>
                    <a:pt x="13008" y="9171"/>
                  </a:cubicBezTo>
                  <a:cubicBezTo>
                    <a:pt x="13134" y="9485"/>
                    <a:pt x="13218" y="9861"/>
                    <a:pt x="13343" y="10175"/>
                  </a:cubicBezTo>
                  <a:cubicBezTo>
                    <a:pt x="12757" y="8920"/>
                    <a:pt x="12025" y="7706"/>
                    <a:pt x="11356" y="6513"/>
                  </a:cubicBezTo>
                  <a:cubicBezTo>
                    <a:pt x="11348" y="6484"/>
                    <a:pt x="11329" y="6473"/>
                    <a:pt x="11307" y="6473"/>
                  </a:cubicBezTo>
                  <a:cubicBezTo>
                    <a:pt x="11265" y="6473"/>
                    <a:pt x="11216" y="6514"/>
                    <a:pt x="11230" y="6555"/>
                  </a:cubicBezTo>
                  <a:cubicBezTo>
                    <a:pt x="11502" y="7350"/>
                    <a:pt x="11774" y="8104"/>
                    <a:pt x="12046" y="8899"/>
                  </a:cubicBezTo>
                  <a:cubicBezTo>
                    <a:pt x="12110" y="9075"/>
                    <a:pt x="12631" y="10301"/>
                    <a:pt x="12595" y="10301"/>
                  </a:cubicBezTo>
                  <a:cubicBezTo>
                    <a:pt x="12583" y="10301"/>
                    <a:pt x="12522" y="10189"/>
                    <a:pt x="12381" y="9903"/>
                  </a:cubicBezTo>
                  <a:cubicBezTo>
                    <a:pt x="11628" y="8376"/>
                    <a:pt x="10728" y="6848"/>
                    <a:pt x="9891" y="5300"/>
                  </a:cubicBezTo>
                  <a:cubicBezTo>
                    <a:pt x="9885" y="5281"/>
                    <a:pt x="9871" y="5274"/>
                    <a:pt x="9856" y="5274"/>
                  </a:cubicBezTo>
                  <a:close/>
                  <a:moveTo>
                    <a:pt x="16577" y="12324"/>
                  </a:moveTo>
                  <a:cubicBezTo>
                    <a:pt x="16585" y="12340"/>
                    <a:pt x="16590" y="12350"/>
                    <a:pt x="16594" y="12351"/>
                  </a:cubicBezTo>
                  <a:lnTo>
                    <a:pt x="16594" y="12351"/>
                  </a:lnTo>
                  <a:cubicBezTo>
                    <a:pt x="16588" y="12342"/>
                    <a:pt x="16583" y="12333"/>
                    <a:pt x="16577" y="12324"/>
                  </a:cubicBezTo>
                  <a:close/>
                  <a:moveTo>
                    <a:pt x="16155" y="10070"/>
                  </a:moveTo>
                  <a:cubicBezTo>
                    <a:pt x="16114" y="10070"/>
                    <a:pt x="16077" y="10098"/>
                    <a:pt x="16105" y="10154"/>
                  </a:cubicBezTo>
                  <a:cubicBezTo>
                    <a:pt x="16252" y="10719"/>
                    <a:pt x="16461" y="11326"/>
                    <a:pt x="16545" y="11891"/>
                  </a:cubicBezTo>
                  <a:cubicBezTo>
                    <a:pt x="16592" y="12229"/>
                    <a:pt x="16606" y="12351"/>
                    <a:pt x="16594" y="12351"/>
                  </a:cubicBezTo>
                  <a:cubicBezTo>
                    <a:pt x="16594" y="12351"/>
                    <a:pt x="16594" y="12351"/>
                    <a:pt x="16594" y="12351"/>
                  </a:cubicBezTo>
                  <a:lnTo>
                    <a:pt x="16594" y="12351"/>
                  </a:lnTo>
                  <a:cubicBezTo>
                    <a:pt x="16648" y="12442"/>
                    <a:pt x="16701" y="12533"/>
                    <a:pt x="16754" y="12623"/>
                  </a:cubicBezTo>
                  <a:cubicBezTo>
                    <a:pt x="16762" y="12648"/>
                    <a:pt x="16783" y="12660"/>
                    <a:pt x="16805" y="12660"/>
                  </a:cubicBezTo>
                  <a:cubicBezTo>
                    <a:pt x="16838" y="12660"/>
                    <a:pt x="16871" y="12632"/>
                    <a:pt x="16858" y="12581"/>
                  </a:cubicBezTo>
                  <a:cubicBezTo>
                    <a:pt x="16691" y="11995"/>
                    <a:pt x="16461" y="11409"/>
                    <a:pt x="16419" y="10824"/>
                  </a:cubicBezTo>
                  <a:cubicBezTo>
                    <a:pt x="16394" y="10588"/>
                    <a:pt x="16389" y="10465"/>
                    <a:pt x="16400" y="10420"/>
                  </a:cubicBezTo>
                  <a:lnTo>
                    <a:pt x="16400" y="10420"/>
                  </a:lnTo>
                  <a:cubicBezTo>
                    <a:pt x="16337" y="10309"/>
                    <a:pt x="16274" y="10199"/>
                    <a:pt x="16210" y="10091"/>
                  </a:cubicBezTo>
                  <a:cubicBezTo>
                    <a:pt x="16196" y="10077"/>
                    <a:pt x="16175" y="10070"/>
                    <a:pt x="16155" y="10070"/>
                  </a:cubicBezTo>
                  <a:close/>
                  <a:moveTo>
                    <a:pt x="17263" y="12026"/>
                  </a:moveTo>
                  <a:cubicBezTo>
                    <a:pt x="17501" y="12465"/>
                    <a:pt x="17747" y="12895"/>
                    <a:pt x="18014" y="13291"/>
                  </a:cubicBezTo>
                  <a:lnTo>
                    <a:pt x="18014" y="13291"/>
                  </a:lnTo>
                  <a:cubicBezTo>
                    <a:pt x="17763" y="12869"/>
                    <a:pt x="17513" y="12449"/>
                    <a:pt x="17263" y="12026"/>
                  </a:cubicBezTo>
                  <a:close/>
                  <a:moveTo>
                    <a:pt x="26804" y="16848"/>
                  </a:moveTo>
                  <a:cubicBezTo>
                    <a:pt x="27060" y="17278"/>
                    <a:pt x="27306" y="17696"/>
                    <a:pt x="27564" y="18127"/>
                  </a:cubicBezTo>
                  <a:lnTo>
                    <a:pt x="27564" y="18127"/>
                  </a:lnTo>
                  <a:cubicBezTo>
                    <a:pt x="27560" y="18126"/>
                    <a:pt x="27555" y="18126"/>
                    <a:pt x="27550" y="18126"/>
                  </a:cubicBezTo>
                  <a:cubicBezTo>
                    <a:pt x="27544" y="18120"/>
                    <a:pt x="27536" y="18117"/>
                    <a:pt x="27527" y="18117"/>
                  </a:cubicBezTo>
                  <a:cubicBezTo>
                    <a:pt x="27505" y="18117"/>
                    <a:pt x="27475" y="18132"/>
                    <a:pt x="27446" y="18147"/>
                  </a:cubicBezTo>
                  <a:lnTo>
                    <a:pt x="27425" y="18210"/>
                  </a:lnTo>
                  <a:cubicBezTo>
                    <a:pt x="27211" y="17743"/>
                    <a:pt x="27015" y="17295"/>
                    <a:pt x="26804" y="16848"/>
                  </a:cubicBezTo>
                  <a:close/>
                  <a:moveTo>
                    <a:pt x="17644" y="10907"/>
                  </a:moveTo>
                  <a:cubicBezTo>
                    <a:pt x="17598" y="10907"/>
                    <a:pt x="17542" y="10935"/>
                    <a:pt x="17570" y="10991"/>
                  </a:cubicBezTo>
                  <a:cubicBezTo>
                    <a:pt x="17800" y="11556"/>
                    <a:pt x="18030" y="12142"/>
                    <a:pt x="18218" y="12728"/>
                  </a:cubicBezTo>
                  <a:cubicBezTo>
                    <a:pt x="18323" y="13042"/>
                    <a:pt x="18449" y="13397"/>
                    <a:pt x="18511" y="13732"/>
                  </a:cubicBezTo>
                  <a:cubicBezTo>
                    <a:pt x="18537" y="13926"/>
                    <a:pt x="18627" y="14080"/>
                    <a:pt x="18618" y="14080"/>
                  </a:cubicBezTo>
                  <a:cubicBezTo>
                    <a:pt x="18612" y="14080"/>
                    <a:pt x="18568" y="14022"/>
                    <a:pt x="18449" y="13878"/>
                  </a:cubicBezTo>
                  <a:cubicBezTo>
                    <a:pt x="18297" y="13694"/>
                    <a:pt x="18152" y="13497"/>
                    <a:pt x="18014" y="13291"/>
                  </a:cubicBezTo>
                  <a:lnTo>
                    <a:pt x="18014" y="13291"/>
                  </a:lnTo>
                  <a:cubicBezTo>
                    <a:pt x="18228" y="13653"/>
                    <a:pt x="18443" y="14016"/>
                    <a:pt x="18658" y="14381"/>
                  </a:cubicBezTo>
                  <a:cubicBezTo>
                    <a:pt x="18665" y="14403"/>
                    <a:pt x="18683" y="14412"/>
                    <a:pt x="18702" y="14412"/>
                  </a:cubicBezTo>
                  <a:cubicBezTo>
                    <a:pt x="18739" y="14412"/>
                    <a:pt x="18783" y="14380"/>
                    <a:pt x="18783" y="14339"/>
                  </a:cubicBezTo>
                  <a:cubicBezTo>
                    <a:pt x="18616" y="13502"/>
                    <a:pt x="18365" y="11744"/>
                    <a:pt x="17800" y="11200"/>
                  </a:cubicBezTo>
                  <a:lnTo>
                    <a:pt x="17800" y="11200"/>
                  </a:lnTo>
                  <a:cubicBezTo>
                    <a:pt x="18093" y="11472"/>
                    <a:pt x="18365" y="12163"/>
                    <a:pt x="18637" y="12518"/>
                  </a:cubicBezTo>
                  <a:cubicBezTo>
                    <a:pt x="18993" y="13104"/>
                    <a:pt x="19369" y="13648"/>
                    <a:pt x="19725" y="14234"/>
                  </a:cubicBezTo>
                  <a:cubicBezTo>
                    <a:pt x="19743" y="14252"/>
                    <a:pt x="19764" y="14260"/>
                    <a:pt x="19785" y="14260"/>
                  </a:cubicBezTo>
                  <a:cubicBezTo>
                    <a:pt x="19837" y="14260"/>
                    <a:pt x="19886" y="14210"/>
                    <a:pt x="19871" y="14150"/>
                  </a:cubicBezTo>
                  <a:lnTo>
                    <a:pt x="19160" y="12581"/>
                  </a:lnTo>
                  <a:cubicBezTo>
                    <a:pt x="19068" y="12343"/>
                    <a:pt x="18977" y="12121"/>
                    <a:pt x="18871" y="11887"/>
                  </a:cubicBezTo>
                  <a:lnTo>
                    <a:pt x="18871" y="11887"/>
                  </a:lnTo>
                  <a:cubicBezTo>
                    <a:pt x="19539" y="12962"/>
                    <a:pt x="20279" y="13965"/>
                    <a:pt x="20980" y="14987"/>
                  </a:cubicBezTo>
                  <a:cubicBezTo>
                    <a:pt x="21001" y="15001"/>
                    <a:pt x="21027" y="15008"/>
                    <a:pt x="21051" y="15008"/>
                  </a:cubicBezTo>
                  <a:cubicBezTo>
                    <a:pt x="21099" y="15008"/>
                    <a:pt x="21141" y="14980"/>
                    <a:pt x="21127" y="14925"/>
                  </a:cubicBezTo>
                  <a:cubicBezTo>
                    <a:pt x="20959" y="14485"/>
                    <a:pt x="20771" y="14046"/>
                    <a:pt x="20625" y="13565"/>
                  </a:cubicBezTo>
                  <a:lnTo>
                    <a:pt x="20625" y="13565"/>
                  </a:lnTo>
                  <a:cubicBezTo>
                    <a:pt x="21043" y="14402"/>
                    <a:pt x="21566" y="15218"/>
                    <a:pt x="21964" y="16013"/>
                  </a:cubicBezTo>
                  <a:cubicBezTo>
                    <a:pt x="21976" y="16030"/>
                    <a:pt x="21993" y="16038"/>
                    <a:pt x="22010" y="16038"/>
                  </a:cubicBezTo>
                  <a:cubicBezTo>
                    <a:pt x="22055" y="16038"/>
                    <a:pt x="22104" y="15989"/>
                    <a:pt x="22089" y="15929"/>
                  </a:cubicBezTo>
                  <a:cubicBezTo>
                    <a:pt x="21985" y="15699"/>
                    <a:pt x="21357" y="14360"/>
                    <a:pt x="20876" y="13334"/>
                  </a:cubicBezTo>
                  <a:lnTo>
                    <a:pt x="20876" y="13334"/>
                  </a:lnTo>
                  <a:cubicBezTo>
                    <a:pt x="21441" y="14360"/>
                    <a:pt x="22236" y="15741"/>
                    <a:pt x="22340" y="15950"/>
                  </a:cubicBezTo>
                  <a:cubicBezTo>
                    <a:pt x="22359" y="15981"/>
                    <a:pt x="22384" y="15994"/>
                    <a:pt x="22407" y="15994"/>
                  </a:cubicBezTo>
                  <a:cubicBezTo>
                    <a:pt x="22463" y="15994"/>
                    <a:pt x="22516" y="15925"/>
                    <a:pt x="22487" y="15866"/>
                  </a:cubicBezTo>
                  <a:cubicBezTo>
                    <a:pt x="22403" y="15699"/>
                    <a:pt x="22319" y="15531"/>
                    <a:pt x="22236" y="15343"/>
                  </a:cubicBezTo>
                  <a:cubicBezTo>
                    <a:pt x="22215" y="15239"/>
                    <a:pt x="22173" y="15113"/>
                    <a:pt x="22068" y="14967"/>
                  </a:cubicBezTo>
                  <a:cubicBezTo>
                    <a:pt x="21901" y="14653"/>
                    <a:pt x="21775" y="14297"/>
                    <a:pt x="21608" y="13983"/>
                  </a:cubicBezTo>
                  <a:cubicBezTo>
                    <a:pt x="21503" y="13732"/>
                    <a:pt x="21399" y="13460"/>
                    <a:pt x="21294" y="13230"/>
                  </a:cubicBezTo>
                  <a:lnTo>
                    <a:pt x="21294" y="13230"/>
                  </a:lnTo>
                  <a:cubicBezTo>
                    <a:pt x="21964" y="14297"/>
                    <a:pt x="22759" y="15322"/>
                    <a:pt x="23470" y="16347"/>
                  </a:cubicBezTo>
                  <a:cubicBezTo>
                    <a:pt x="23489" y="16372"/>
                    <a:pt x="23512" y="16382"/>
                    <a:pt x="23535" y="16382"/>
                  </a:cubicBezTo>
                  <a:cubicBezTo>
                    <a:pt x="23590" y="16382"/>
                    <a:pt x="23640" y="16323"/>
                    <a:pt x="23596" y="16264"/>
                  </a:cubicBezTo>
                  <a:cubicBezTo>
                    <a:pt x="23261" y="15720"/>
                    <a:pt x="22968" y="15176"/>
                    <a:pt x="22717" y="14569"/>
                  </a:cubicBezTo>
                  <a:cubicBezTo>
                    <a:pt x="22591" y="14234"/>
                    <a:pt x="22424" y="13858"/>
                    <a:pt x="22340" y="13502"/>
                  </a:cubicBezTo>
                  <a:cubicBezTo>
                    <a:pt x="22301" y="13319"/>
                    <a:pt x="22213" y="13177"/>
                    <a:pt x="22214" y="13177"/>
                  </a:cubicBezTo>
                  <a:lnTo>
                    <a:pt x="22214" y="13177"/>
                  </a:lnTo>
                  <a:cubicBezTo>
                    <a:pt x="22214" y="13177"/>
                    <a:pt x="22246" y="13229"/>
                    <a:pt x="22340" y="13355"/>
                  </a:cubicBezTo>
                  <a:cubicBezTo>
                    <a:pt x="23156" y="14443"/>
                    <a:pt x="23763" y="15803"/>
                    <a:pt x="24433" y="16975"/>
                  </a:cubicBezTo>
                  <a:cubicBezTo>
                    <a:pt x="24451" y="17000"/>
                    <a:pt x="24475" y="17010"/>
                    <a:pt x="24498" y="17010"/>
                  </a:cubicBezTo>
                  <a:cubicBezTo>
                    <a:pt x="24555" y="17010"/>
                    <a:pt x="24609" y="16951"/>
                    <a:pt x="24579" y="16891"/>
                  </a:cubicBezTo>
                  <a:cubicBezTo>
                    <a:pt x="24286" y="16264"/>
                    <a:pt x="23972" y="15636"/>
                    <a:pt x="23680" y="15008"/>
                  </a:cubicBezTo>
                  <a:cubicBezTo>
                    <a:pt x="23602" y="14869"/>
                    <a:pt x="23514" y="14696"/>
                    <a:pt x="23422" y="14531"/>
                  </a:cubicBezTo>
                  <a:lnTo>
                    <a:pt x="23422" y="14531"/>
                  </a:lnTo>
                  <a:cubicBezTo>
                    <a:pt x="23431" y="14543"/>
                    <a:pt x="23440" y="14556"/>
                    <a:pt x="23449" y="14569"/>
                  </a:cubicBezTo>
                  <a:cubicBezTo>
                    <a:pt x="24224" y="15803"/>
                    <a:pt x="24998" y="16996"/>
                    <a:pt x="25772" y="18231"/>
                  </a:cubicBezTo>
                  <a:cubicBezTo>
                    <a:pt x="25790" y="18255"/>
                    <a:pt x="25814" y="18265"/>
                    <a:pt x="25837" y="18265"/>
                  </a:cubicBezTo>
                  <a:cubicBezTo>
                    <a:pt x="25892" y="18265"/>
                    <a:pt x="25942" y="18206"/>
                    <a:pt x="25897" y="18147"/>
                  </a:cubicBezTo>
                  <a:cubicBezTo>
                    <a:pt x="25625" y="17519"/>
                    <a:pt x="25332" y="16871"/>
                    <a:pt x="25060" y="16243"/>
                  </a:cubicBezTo>
                  <a:cubicBezTo>
                    <a:pt x="25019" y="16117"/>
                    <a:pt x="24956" y="15971"/>
                    <a:pt x="24893" y="15845"/>
                  </a:cubicBezTo>
                  <a:lnTo>
                    <a:pt x="24893" y="15845"/>
                  </a:lnTo>
                  <a:cubicBezTo>
                    <a:pt x="25060" y="16117"/>
                    <a:pt x="25228" y="16327"/>
                    <a:pt x="25312" y="16431"/>
                  </a:cubicBezTo>
                  <a:cubicBezTo>
                    <a:pt x="25730" y="17101"/>
                    <a:pt x="26107" y="17749"/>
                    <a:pt x="26525" y="18440"/>
                  </a:cubicBezTo>
                  <a:cubicBezTo>
                    <a:pt x="26546" y="18468"/>
                    <a:pt x="26574" y="18479"/>
                    <a:pt x="26601" y="18479"/>
                  </a:cubicBezTo>
                  <a:cubicBezTo>
                    <a:pt x="26655" y="18479"/>
                    <a:pt x="26706" y="18433"/>
                    <a:pt x="26693" y="18377"/>
                  </a:cubicBezTo>
                  <a:cubicBezTo>
                    <a:pt x="26588" y="18147"/>
                    <a:pt x="25897" y="16347"/>
                    <a:pt x="25479" y="15406"/>
                  </a:cubicBezTo>
                  <a:lnTo>
                    <a:pt x="25479" y="15406"/>
                  </a:lnTo>
                  <a:cubicBezTo>
                    <a:pt x="25939" y="16327"/>
                    <a:pt x="26776" y="18000"/>
                    <a:pt x="26985" y="18168"/>
                  </a:cubicBezTo>
                  <a:cubicBezTo>
                    <a:pt x="27135" y="18308"/>
                    <a:pt x="27295" y="18362"/>
                    <a:pt x="27423" y="18362"/>
                  </a:cubicBezTo>
                  <a:cubicBezTo>
                    <a:pt x="27563" y="18362"/>
                    <a:pt x="27665" y="18297"/>
                    <a:pt x="27676" y="18210"/>
                  </a:cubicBezTo>
                  <a:cubicBezTo>
                    <a:pt x="27948" y="18649"/>
                    <a:pt x="28199" y="19109"/>
                    <a:pt x="28492" y="19570"/>
                  </a:cubicBezTo>
                  <a:cubicBezTo>
                    <a:pt x="28499" y="19584"/>
                    <a:pt x="28513" y="19591"/>
                    <a:pt x="28528" y="19591"/>
                  </a:cubicBezTo>
                  <a:cubicBezTo>
                    <a:pt x="28559" y="19591"/>
                    <a:pt x="28597" y="19563"/>
                    <a:pt x="28597" y="19507"/>
                  </a:cubicBezTo>
                  <a:cubicBezTo>
                    <a:pt x="28366" y="18879"/>
                    <a:pt x="28094" y="18252"/>
                    <a:pt x="27864" y="17624"/>
                  </a:cubicBezTo>
                  <a:cubicBezTo>
                    <a:pt x="27785" y="17386"/>
                    <a:pt x="27381" y="16644"/>
                    <a:pt x="27445" y="16644"/>
                  </a:cubicBezTo>
                  <a:cubicBezTo>
                    <a:pt x="27466" y="16644"/>
                    <a:pt x="27534" y="16720"/>
                    <a:pt x="27676" y="16912"/>
                  </a:cubicBezTo>
                  <a:cubicBezTo>
                    <a:pt x="28094" y="17498"/>
                    <a:pt x="28471" y="18126"/>
                    <a:pt x="28806" y="18754"/>
                  </a:cubicBezTo>
                  <a:cubicBezTo>
                    <a:pt x="28827" y="18796"/>
                    <a:pt x="28889" y="18879"/>
                    <a:pt x="28910" y="18942"/>
                  </a:cubicBezTo>
                  <a:cubicBezTo>
                    <a:pt x="29078" y="19256"/>
                    <a:pt x="29245" y="19570"/>
                    <a:pt x="29434" y="19842"/>
                  </a:cubicBezTo>
                  <a:cubicBezTo>
                    <a:pt x="29453" y="19868"/>
                    <a:pt x="29476" y="19878"/>
                    <a:pt x="29498" y="19878"/>
                  </a:cubicBezTo>
                  <a:cubicBezTo>
                    <a:pt x="29545" y="19878"/>
                    <a:pt x="29581" y="19829"/>
                    <a:pt x="29538" y="19800"/>
                  </a:cubicBezTo>
                  <a:cubicBezTo>
                    <a:pt x="29413" y="19528"/>
                    <a:pt x="29245" y="19298"/>
                    <a:pt x="29099" y="19047"/>
                  </a:cubicBezTo>
                  <a:cubicBezTo>
                    <a:pt x="29078" y="18984"/>
                    <a:pt x="29036" y="18963"/>
                    <a:pt x="29015" y="18900"/>
                  </a:cubicBezTo>
                  <a:cubicBezTo>
                    <a:pt x="28680" y="18252"/>
                    <a:pt x="28387" y="17540"/>
                    <a:pt x="28178" y="16808"/>
                  </a:cubicBezTo>
                  <a:cubicBezTo>
                    <a:pt x="28113" y="16563"/>
                    <a:pt x="28101" y="16470"/>
                    <a:pt x="28122" y="16470"/>
                  </a:cubicBezTo>
                  <a:cubicBezTo>
                    <a:pt x="28183" y="16470"/>
                    <a:pt x="28509" y="17229"/>
                    <a:pt x="28617" y="17415"/>
                  </a:cubicBezTo>
                  <a:cubicBezTo>
                    <a:pt x="29329" y="18649"/>
                    <a:pt x="30040" y="19842"/>
                    <a:pt x="30752" y="21076"/>
                  </a:cubicBezTo>
                  <a:cubicBezTo>
                    <a:pt x="30759" y="21098"/>
                    <a:pt x="30779" y="21107"/>
                    <a:pt x="30801" y="21107"/>
                  </a:cubicBezTo>
                  <a:cubicBezTo>
                    <a:pt x="30842" y="21107"/>
                    <a:pt x="30891" y="21075"/>
                    <a:pt x="30877" y="21034"/>
                  </a:cubicBezTo>
                  <a:cubicBezTo>
                    <a:pt x="30605" y="20365"/>
                    <a:pt x="30354" y="19716"/>
                    <a:pt x="30061" y="19088"/>
                  </a:cubicBezTo>
                  <a:cubicBezTo>
                    <a:pt x="29983" y="18902"/>
                    <a:pt x="29547" y="18056"/>
                    <a:pt x="29578" y="18056"/>
                  </a:cubicBezTo>
                  <a:cubicBezTo>
                    <a:pt x="29588" y="18056"/>
                    <a:pt x="29655" y="18156"/>
                    <a:pt x="29810" y="18419"/>
                  </a:cubicBezTo>
                  <a:cubicBezTo>
                    <a:pt x="30501" y="19612"/>
                    <a:pt x="31275" y="20762"/>
                    <a:pt x="32007" y="21934"/>
                  </a:cubicBezTo>
                  <a:cubicBezTo>
                    <a:pt x="32024" y="21959"/>
                    <a:pt x="32050" y="21971"/>
                    <a:pt x="32074" y="21971"/>
                  </a:cubicBezTo>
                  <a:cubicBezTo>
                    <a:pt x="32112" y="21971"/>
                    <a:pt x="32145" y="21943"/>
                    <a:pt x="32133" y="21892"/>
                  </a:cubicBezTo>
                  <a:cubicBezTo>
                    <a:pt x="31944" y="21306"/>
                    <a:pt x="31756" y="20762"/>
                    <a:pt x="31547" y="20197"/>
                  </a:cubicBezTo>
                  <a:cubicBezTo>
                    <a:pt x="31547" y="20156"/>
                    <a:pt x="31526" y="20114"/>
                    <a:pt x="31505" y="20051"/>
                  </a:cubicBezTo>
                  <a:lnTo>
                    <a:pt x="31505" y="20051"/>
                  </a:lnTo>
                  <a:cubicBezTo>
                    <a:pt x="32049" y="21076"/>
                    <a:pt x="32802" y="22018"/>
                    <a:pt x="33409" y="22980"/>
                  </a:cubicBezTo>
                  <a:cubicBezTo>
                    <a:pt x="33428" y="23005"/>
                    <a:pt x="33452" y="23015"/>
                    <a:pt x="33476" y="23015"/>
                  </a:cubicBezTo>
                  <a:cubicBezTo>
                    <a:pt x="33532" y="23015"/>
                    <a:pt x="33585" y="22961"/>
                    <a:pt x="33555" y="22917"/>
                  </a:cubicBezTo>
                  <a:cubicBezTo>
                    <a:pt x="33409" y="22604"/>
                    <a:pt x="32050" y="19698"/>
                    <a:pt x="32342" y="19465"/>
                  </a:cubicBezTo>
                  <a:lnTo>
                    <a:pt x="32342" y="19465"/>
                  </a:lnTo>
                  <a:cubicBezTo>
                    <a:pt x="32311" y="19502"/>
                    <a:pt x="33933" y="21830"/>
                    <a:pt x="34099" y="22081"/>
                  </a:cubicBezTo>
                  <a:cubicBezTo>
                    <a:pt x="34111" y="22098"/>
                    <a:pt x="34128" y="22106"/>
                    <a:pt x="34145" y="22106"/>
                  </a:cubicBezTo>
                  <a:cubicBezTo>
                    <a:pt x="34189" y="22106"/>
                    <a:pt x="34234" y="22057"/>
                    <a:pt x="34204" y="21997"/>
                  </a:cubicBezTo>
                  <a:cubicBezTo>
                    <a:pt x="33911" y="21453"/>
                    <a:pt x="33618" y="20846"/>
                    <a:pt x="33493" y="20239"/>
                  </a:cubicBezTo>
                  <a:cubicBezTo>
                    <a:pt x="33419" y="19849"/>
                    <a:pt x="33393" y="19672"/>
                    <a:pt x="33436" y="19672"/>
                  </a:cubicBezTo>
                  <a:cubicBezTo>
                    <a:pt x="33479" y="19672"/>
                    <a:pt x="33588" y="19844"/>
                    <a:pt x="33786" y="20156"/>
                  </a:cubicBezTo>
                  <a:cubicBezTo>
                    <a:pt x="34204" y="20867"/>
                    <a:pt x="34643" y="21578"/>
                    <a:pt x="35062" y="22311"/>
                  </a:cubicBezTo>
                  <a:cubicBezTo>
                    <a:pt x="35167" y="22541"/>
                    <a:pt x="35271" y="22750"/>
                    <a:pt x="35355" y="22771"/>
                  </a:cubicBezTo>
                  <a:cubicBezTo>
                    <a:pt x="35439" y="22917"/>
                    <a:pt x="35501" y="23022"/>
                    <a:pt x="35564" y="23148"/>
                  </a:cubicBezTo>
                  <a:cubicBezTo>
                    <a:pt x="35576" y="23172"/>
                    <a:pt x="35594" y="23182"/>
                    <a:pt x="35612" y="23182"/>
                  </a:cubicBezTo>
                  <a:cubicBezTo>
                    <a:pt x="35656" y="23182"/>
                    <a:pt x="35704" y="23123"/>
                    <a:pt x="35690" y="23064"/>
                  </a:cubicBezTo>
                  <a:cubicBezTo>
                    <a:pt x="35292" y="22353"/>
                    <a:pt x="34936" y="21599"/>
                    <a:pt x="34643" y="20846"/>
                  </a:cubicBezTo>
                  <a:cubicBezTo>
                    <a:pt x="34551" y="20599"/>
                    <a:pt x="34173" y="19748"/>
                    <a:pt x="34217" y="19748"/>
                  </a:cubicBezTo>
                  <a:cubicBezTo>
                    <a:pt x="34233" y="19748"/>
                    <a:pt x="34302" y="19855"/>
                    <a:pt x="34455" y="20135"/>
                  </a:cubicBezTo>
                  <a:cubicBezTo>
                    <a:pt x="35229" y="21495"/>
                    <a:pt x="36066" y="22834"/>
                    <a:pt x="36840" y="24194"/>
                  </a:cubicBezTo>
                  <a:cubicBezTo>
                    <a:pt x="36859" y="24218"/>
                    <a:pt x="36881" y="24228"/>
                    <a:pt x="36902" y="24228"/>
                  </a:cubicBezTo>
                  <a:cubicBezTo>
                    <a:pt x="36952" y="24228"/>
                    <a:pt x="36996" y="24169"/>
                    <a:pt x="36966" y="24110"/>
                  </a:cubicBezTo>
                  <a:cubicBezTo>
                    <a:pt x="36631" y="23441"/>
                    <a:pt x="36317" y="22708"/>
                    <a:pt x="36066" y="21976"/>
                  </a:cubicBezTo>
                  <a:cubicBezTo>
                    <a:pt x="35990" y="21763"/>
                    <a:pt x="35659" y="21006"/>
                    <a:pt x="35719" y="21006"/>
                  </a:cubicBezTo>
                  <a:cubicBezTo>
                    <a:pt x="35741" y="21006"/>
                    <a:pt x="35818" y="21111"/>
                    <a:pt x="35983" y="21390"/>
                  </a:cubicBezTo>
                  <a:cubicBezTo>
                    <a:pt x="36694" y="22604"/>
                    <a:pt x="37426" y="23775"/>
                    <a:pt x="38159" y="24947"/>
                  </a:cubicBezTo>
                  <a:cubicBezTo>
                    <a:pt x="38171" y="24972"/>
                    <a:pt x="38190" y="24982"/>
                    <a:pt x="38211" y="24982"/>
                  </a:cubicBezTo>
                  <a:cubicBezTo>
                    <a:pt x="38260" y="24982"/>
                    <a:pt x="38314" y="24923"/>
                    <a:pt x="38284" y="24863"/>
                  </a:cubicBezTo>
                  <a:cubicBezTo>
                    <a:pt x="37866" y="24173"/>
                    <a:pt x="37489" y="23441"/>
                    <a:pt x="37217" y="22645"/>
                  </a:cubicBezTo>
                  <a:cubicBezTo>
                    <a:pt x="37084" y="22292"/>
                    <a:pt x="36754" y="21532"/>
                    <a:pt x="36856" y="21532"/>
                  </a:cubicBezTo>
                  <a:cubicBezTo>
                    <a:pt x="36899" y="21532"/>
                    <a:pt x="37018" y="21666"/>
                    <a:pt x="37259" y="22018"/>
                  </a:cubicBezTo>
                  <a:cubicBezTo>
                    <a:pt x="38096" y="23294"/>
                    <a:pt x="38891" y="24612"/>
                    <a:pt x="39644" y="25972"/>
                  </a:cubicBezTo>
                  <a:cubicBezTo>
                    <a:pt x="39658" y="26000"/>
                    <a:pt x="39679" y="26012"/>
                    <a:pt x="39700" y="26012"/>
                  </a:cubicBezTo>
                  <a:cubicBezTo>
                    <a:pt x="39742" y="26012"/>
                    <a:pt x="39784" y="25965"/>
                    <a:pt x="39770" y="25910"/>
                  </a:cubicBezTo>
                  <a:cubicBezTo>
                    <a:pt x="39519" y="25261"/>
                    <a:pt x="39268" y="24612"/>
                    <a:pt x="39017" y="23964"/>
                  </a:cubicBezTo>
                  <a:cubicBezTo>
                    <a:pt x="38933" y="23775"/>
                    <a:pt x="38703" y="23336"/>
                    <a:pt x="38535" y="22980"/>
                  </a:cubicBezTo>
                  <a:lnTo>
                    <a:pt x="38535" y="22980"/>
                  </a:lnTo>
                  <a:cubicBezTo>
                    <a:pt x="38807" y="23378"/>
                    <a:pt x="39205" y="23859"/>
                    <a:pt x="39330" y="24068"/>
                  </a:cubicBezTo>
                  <a:cubicBezTo>
                    <a:pt x="39749" y="24717"/>
                    <a:pt x="40125" y="25386"/>
                    <a:pt x="40544" y="26056"/>
                  </a:cubicBezTo>
                  <a:cubicBezTo>
                    <a:pt x="40565" y="26077"/>
                    <a:pt x="40593" y="26086"/>
                    <a:pt x="40620" y="26086"/>
                  </a:cubicBezTo>
                  <a:cubicBezTo>
                    <a:pt x="40674" y="26086"/>
                    <a:pt x="40725" y="26049"/>
                    <a:pt x="40711" y="25993"/>
                  </a:cubicBezTo>
                  <a:cubicBezTo>
                    <a:pt x="40502" y="25366"/>
                    <a:pt x="40125" y="24696"/>
                    <a:pt x="40021" y="24068"/>
                  </a:cubicBezTo>
                  <a:cubicBezTo>
                    <a:pt x="40017" y="24025"/>
                    <a:pt x="40018" y="24007"/>
                    <a:pt x="40023" y="24007"/>
                  </a:cubicBezTo>
                  <a:cubicBezTo>
                    <a:pt x="40042" y="24007"/>
                    <a:pt x="40122" y="24275"/>
                    <a:pt x="40188" y="24424"/>
                  </a:cubicBezTo>
                  <a:cubicBezTo>
                    <a:pt x="40377" y="24759"/>
                    <a:pt x="40523" y="25135"/>
                    <a:pt x="40669" y="25533"/>
                  </a:cubicBezTo>
                  <a:cubicBezTo>
                    <a:pt x="40677" y="25571"/>
                    <a:pt x="40701" y="25587"/>
                    <a:pt x="40728" y="25587"/>
                  </a:cubicBezTo>
                  <a:cubicBezTo>
                    <a:pt x="40774" y="25587"/>
                    <a:pt x="40829" y="25537"/>
                    <a:pt x="40816" y="25470"/>
                  </a:cubicBezTo>
                  <a:cubicBezTo>
                    <a:pt x="40607" y="24759"/>
                    <a:pt x="40293" y="24152"/>
                    <a:pt x="39833" y="23608"/>
                  </a:cubicBezTo>
                  <a:cubicBezTo>
                    <a:pt x="39815" y="23590"/>
                    <a:pt x="39792" y="23582"/>
                    <a:pt x="39769" y="23582"/>
                  </a:cubicBezTo>
                  <a:cubicBezTo>
                    <a:pt x="39710" y="23582"/>
                    <a:pt x="39650" y="23632"/>
                    <a:pt x="39665" y="23692"/>
                  </a:cubicBezTo>
                  <a:cubicBezTo>
                    <a:pt x="39874" y="24257"/>
                    <a:pt x="40042" y="24863"/>
                    <a:pt x="40272" y="25407"/>
                  </a:cubicBezTo>
                  <a:cubicBezTo>
                    <a:pt x="40412" y="25723"/>
                    <a:pt x="40459" y="25837"/>
                    <a:pt x="40452" y="25837"/>
                  </a:cubicBezTo>
                  <a:cubicBezTo>
                    <a:pt x="40438" y="25837"/>
                    <a:pt x="40216" y="25393"/>
                    <a:pt x="40105" y="25198"/>
                  </a:cubicBezTo>
                  <a:cubicBezTo>
                    <a:pt x="39477" y="24215"/>
                    <a:pt x="38891" y="23210"/>
                    <a:pt x="38263" y="22227"/>
                  </a:cubicBezTo>
                  <a:cubicBezTo>
                    <a:pt x="38242" y="22199"/>
                    <a:pt x="38214" y="22187"/>
                    <a:pt x="38187" y="22187"/>
                  </a:cubicBezTo>
                  <a:cubicBezTo>
                    <a:pt x="38133" y="22187"/>
                    <a:pt x="38082" y="22234"/>
                    <a:pt x="38096" y="22290"/>
                  </a:cubicBezTo>
                  <a:cubicBezTo>
                    <a:pt x="38389" y="22980"/>
                    <a:pt x="38682" y="23713"/>
                    <a:pt x="38954" y="24445"/>
                  </a:cubicBezTo>
                  <a:cubicBezTo>
                    <a:pt x="39089" y="24776"/>
                    <a:pt x="39570" y="25689"/>
                    <a:pt x="39551" y="25689"/>
                  </a:cubicBezTo>
                  <a:cubicBezTo>
                    <a:pt x="39543" y="25689"/>
                    <a:pt x="39459" y="25549"/>
                    <a:pt x="39247" y="25177"/>
                  </a:cubicBezTo>
                  <a:cubicBezTo>
                    <a:pt x="38493" y="23838"/>
                    <a:pt x="37656" y="22541"/>
                    <a:pt x="36799" y="21285"/>
                  </a:cubicBezTo>
                  <a:cubicBezTo>
                    <a:pt x="36778" y="21258"/>
                    <a:pt x="36752" y="21246"/>
                    <a:pt x="36728" y="21246"/>
                  </a:cubicBezTo>
                  <a:cubicBezTo>
                    <a:pt x="36680" y="21246"/>
                    <a:pt x="36638" y="21292"/>
                    <a:pt x="36652" y="21348"/>
                  </a:cubicBezTo>
                  <a:cubicBezTo>
                    <a:pt x="36694" y="21516"/>
                    <a:pt x="37029" y="22562"/>
                    <a:pt x="37364" y="23461"/>
                  </a:cubicBezTo>
                  <a:cubicBezTo>
                    <a:pt x="36736" y="22394"/>
                    <a:pt x="35815" y="20993"/>
                    <a:pt x="35690" y="20762"/>
                  </a:cubicBezTo>
                  <a:cubicBezTo>
                    <a:pt x="35676" y="20734"/>
                    <a:pt x="35655" y="20723"/>
                    <a:pt x="35633" y="20723"/>
                  </a:cubicBezTo>
                  <a:cubicBezTo>
                    <a:pt x="35590" y="20723"/>
                    <a:pt x="35543" y="20769"/>
                    <a:pt x="35543" y="20825"/>
                  </a:cubicBezTo>
                  <a:cubicBezTo>
                    <a:pt x="35690" y="21474"/>
                    <a:pt x="35878" y="22101"/>
                    <a:pt x="36108" y="22708"/>
                  </a:cubicBezTo>
                  <a:cubicBezTo>
                    <a:pt x="35899" y="22353"/>
                    <a:pt x="35669" y="22018"/>
                    <a:pt x="35480" y="21704"/>
                  </a:cubicBezTo>
                  <a:cubicBezTo>
                    <a:pt x="35062" y="20951"/>
                    <a:pt x="34623" y="20218"/>
                    <a:pt x="34183" y="19486"/>
                  </a:cubicBezTo>
                  <a:cubicBezTo>
                    <a:pt x="34161" y="19457"/>
                    <a:pt x="34135" y="19446"/>
                    <a:pt x="34110" y="19446"/>
                  </a:cubicBezTo>
                  <a:cubicBezTo>
                    <a:pt x="34063" y="19446"/>
                    <a:pt x="34023" y="19487"/>
                    <a:pt x="34037" y="19528"/>
                  </a:cubicBezTo>
                  <a:cubicBezTo>
                    <a:pt x="34225" y="20197"/>
                    <a:pt x="34434" y="20846"/>
                    <a:pt x="34706" y="21495"/>
                  </a:cubicBezTo>
                  <a:cubicBezTo>
                    <a:pt x="34706" y="21516"/>
                    <a:pt x="34727" y="21599"/>
                    <a:pt x="34769" y="21683"/>
                  </a:cubicBezTo>
                  <a:cubicBezTo>
                    <a:pt x="34727" y="21599"/>
                    <a:pt x="34706" y="21557"/>
                    <a:pt x="34664" y="21495"/>
                  </a:cubicBezTo>
                  <a:cubicBezTo>
                    <a:pt x="34225" y="20762"/>
                    <a:pt x="33807" y="20030"/>
                    <a:pt x="33367" y="19298"/>
                  </a:cubicBezTo>
                  <a:cubicBezTo>
                    <a:pt x="33359" y="19282"/>
                    <a:pt x="33339" y="19275"/>
                    <a:pt x="33317" y="19275"/>
                  </a:cubicBezTo>
                  <a:cubicBezTo>
                    <a:pt x="33282" y="19275"/>
                    <a:pt x="33242" y="19293"/>
                    <a:pt x="33242" y="19319"/>
                  </a:cubicBezTo>
                  <a:cubicBezTo>
                    <a:pt x="33304" y="19988"/>
                    <a:pt x="33409" y="20679"/>
                    <a:pt x="33681" y="21306"/>
                  </a:cubicBezTo>
                  <a:cubicBezTo>
                    <a:pt x="33576" y="21181"/>
                    <a:pt x="33493" y="21055"/>
                    <a:pt x="33388" y="20930"/>
                  </a:cubicBezTo>
                  <a:cubicBezTo>
                    <a:pt x="33032" y="20365"/>
                    <a:pt x="32656" y="19821"/>
                    <a:pt x="32300" y="19256"/>
                  </a:cubicBezTo>
                  <a:cubicBezTo>
                    <a:pt x="32276" y="19224"/>
                    <a:pt x="32246" y="19210"/>
                    <a:pt x="32218" y="19210"/>
                  </a:cubicBezTo>
                  <a:cubicBezTo>
                    <a:pt x="32173" y="19210"/>
                    <a:pt x="32133" y="19246"/>
                    <a:pt x="32133" y="19298"/>
                  </a:cubicBezTo>
                  <a:cubicBezTo>
                    <a:pt x="32300" y="19946"/>
                    <a:pt x="32467" y="20616"/>
                    <a:pt x="32719" y="21265"/>
                  </a:cubicBezTo>
                  <a:cubicBezTo>
                    <a:pt x="32760" y="21390"/>
                    <a:pt x="33053" y="21976"/>
                    <a:pt x="33200" y="22394"/>
                  </a:cubicBezTo>
                  <a:cubicBezTo>
                    <a:pt x="32991" y="22018"/>
                    <a:pt x="32614" y="21516"/>
                    <a:pt x="32467" y="21306"/>
                  </a:cubicBezTo>
                  <a:cubicBezTo>
                    <a:pt x="32007" y="20574"/>
                    <a:pt x="31568" y="19842"/>
                    <a:pt x="31086" y="19151"/>
                  </a:cubicBezTo>
                  <a:cubicBezTo>
                    <a:pt x="31074" y="19126"/>
                    <a:pt x="31052" y="19116"/>
                    <a:pt x="31029" y="19116"/>
                  </a:cubicBezTo>
                  <a:cubicBezTo>
                    <a:pt x="30975" y="19116"/>
                    <a:pt x="30917" y="19170"/>
                    <a:pt x="30961" y="19214"/>
                  </a:cubicBezTo>
                  <a:cubicBezTo>
                    <a:pt x="31233" y="19884"/>
                    <a:pt x="31589" y="20553"/>
                    <a:pt x="31798" y="21265"/>
                  </a:cubicBezTo>
                  <a:cubicBezTo>
                    <a:pt x="31879" y="21577"/>
                    <a:pt x="31897" y="21691"/>
                    <a:pt x="31878" y="21691"/>
                  </a:cubicBezTo>
                  <a:cubicBezTo>
                    <a:pt x="31834" y="21691"/>
                    <a:pt x="31587" y="21058"/>
                    <a:pt x="31484" y="20867"/>
                  </a:cubicBezTo>
                  <a:lnTo>
                    <a:pt x="29517" y="17728"/>
                  </a:lnTo>
                  <a:cubicBezTo>
                    <a:pt x="29510" y="17714"/>
                    <a:pt x="29489" y="17708"/>
                    <a:pt x="29466" y="17708"/>
                  </a:cubicBezTo>
                  <a:cubicBezTo>
                    <a:pt x="29420" y="17708"/>
                    <a:pt x="29364" y="17735"/>
                    <a:pt x="29392" y="17791"/>
                  </a:cubicBezTo>
                  <a:cubicBezTo>
                    <a:pt x="29664" y="18524"/>
                    <a:pt x="29998" y="19214"/>
                    <a:pt x="30270" y="19946"/>
                  </a:cubicBezTo>
                  <a:cubicBezTo>
                    <a:pt x="30330" y="20096"/>
                    <a:pt x="30390" y="20234"/>
                    <a:pt x="30450" y="20347"/>
                  </a:cubicBezTo>
                  <a:lnTo>
                    <a:pt x="30450" y="20347"/>
                  </a:lnTo>
                  <a:cubicBezTo>
                    <a:pt x="30399" y="20260"/>
                    <a:pt x="30339" y="20154"/>
                    <a:pt x="30270" y="20030"/>
                  </a:cubicBezTo>
                  <a:cubicBezTo>
                    <a:pt x="29517" y="18754"/>
                    <a:pt x="28785" y="17477"/>
                    <a:pt x="28053" y="16159"/>
                  </a:cubicBezTo>
                  <a:cubicBezTo>
                    <a:pt x="28039" y="16131"/>
                    <a:pt x="28018" y="16120"/>
                    <a:pt x="27997" y="16120"/>
                  </a:cubicBezTo>
                  <a:cubicBezTo>
                    <a:pt x="27955" y="16120"/>
                    <a:pt x="27913" y="16166"/>
                    <a:pt x="27927" y="16222"/>
                  </a:cubicBezTo>
                  <a:cubicBezTo>
                    <a:pt x="28073" y="16891"/>
                    <a:pt x="28304" y="17540"/>
                    <a:pt x="28576" y="18168"/>
                  </a:cubicBezTo>
                  <a:cubicBezTo>
                    <a:pt x="28178" y="17540"/>
                    <a:pt x="27781" y="16912"/>
                    <a:pt x="27383" y="16327"/>
                  </a:cubicBezTo>
                  <a:cubicBezTo>
                    <a:pt x="27366" y="16302"/>
                    <a:pt x="27340" y="16290"/>
                    <a:pt x="27316" y="16290"/>
                  </a:cubicBezTo>
                  <a:cubicBezTo>
                    <a:pt x="27278" y="16290"/>
                    <a:pt x="27245" y="16318"/>
                    <a:pt x="27257" y="16368"/>
                  </a:cubicBezTo>
                  <a:cubicBezTo>
                    <a:pt x="27509" y="16996"/>
                    <a:pt x="27760" y="17624"/>
                    <a:pt x="28011" y="18252"/>
                  </a:cubicBezTo>
                  <a:cubicBezTo>
                    <a:pt x="28057" y="18423"/>
                    <a:pt x="28451" y="19264"/>
                    <a:pt x="28426" y="19264"/>
                  </a:cubicBezTo>
                  <a:cubicBezTo>
                    <a:pt x="28418" y="19264"/>
                    <a:pt x="28360" y="19163"/>
                    <a:pt x="28220" y="18900"/>
                  </a:cubicBezTo>
                  <a:cubicBezTo>
                    <a:pt x="27592" y="17728"/>
                    <a:pt x="26860" y="16578"/>
                    <a:pt x="26169" y="15427"/>
                  </a:cubicBezTo>
                  <a:cubicBezTo>
                    <a:pt x="26157" y="15402"/>
                    <a:pt x="26140" y="15392"/>
                    <a:pt x="26124" y="15392"/>
                  </a:cubicBezTo>
                  <a:cubicBezTo>
                    <a:pt x="26087" y="15392"/>
                    <a:pt x="26050" y="15446"/>
                    <a:pt x="26065" y="15490"/>
                  </a:cubicBezTo>
                  <a:cubicBezTo>
                    <a:pt x="26482" y="16387"/>
                    <a:pt x="26920" y="17304"/>
                    <a:pt x="27337" y="18222"/>
                  </a:cubicBezTo>
                  <a:lnTo>
                    <a:pt x="27337" y="18222"/>
                  </a:lnTo>
                  <a:cubicBezTo>
                    <a:pt x="26967" y="17945"/>
                    <a:pt x="26271" y="16593"/>
                    <a:pt x="26190" y="16452"/>
                  </a:cubicBezTo>
                  <a:cubicBezTo>
                    <a:pt x="25856" y="15803"/>
                    <a:pt x="25500" y="15176"/>
                    <a:pt x="25144" y="14506"/>
                  </a:cubicBezTo>
                  <a:cubicBezTo>
                    <a:pt x="25130" y="14485"/>
                    <a:pt x="25107" y="14476"/>
                    <a:pt x="25083" y="14476"/>
                  </a:cubicBezTo>
                  <a:cubicBezTo>
                    <a:pt x="25035" y="14476"/>
                    <a:pt x="24984" y="14513"/>
                    <a:pt x="24998" y="14569"/>
                  </a:cubicBezTo>
                  <a:cubicBezTo>
                    <a:pt x="25425" y="15657"/>
                    <a:pt x="25888" y="16907"/>
                    <a:pt x="26371" y="17917"/>
                  </a:cubicBezTo>
                  <a:lnTo>
                    <a:pt x="26371" y="17917"/>
                  </a:lnTo>
                  <a:cubicBezTo>
                    <a:pt x="25806" y="16794"/>
                    <a:pt x="24993" y="15621"/>
                    <a:pt x="24307" y="14485"/>
                  </a:cubicBezTo>
                  <a:cubicBezTo>
                    <a:pt x="24295" y="14461"/>
                    <a:pt x="24274" y="14451"/>
                    <a:pt x="24251" y="14451"/>
                  </a:cubicBezTo>
                  <a:cubicBezTo>
                    <a:pt x="24198" y="14451"/>
                    <a:pt x="24137" y="14510"/>
                    <a:pt x="24182" y="14569"/>
                  </a:cubicBezTo>
                  <a:lnTo>
                    <a:pt x="25123" y="16682"/>
                  </a:lnTo>
                  <a:cubicBezTo>
                    <a:pt x="25218" y="16919"/>
                    <a:pt x="25730" y="17883"/>
                    <a:pt x="25723" y="17883"/>
                  </a:cubicBezTo>
                  <a:cubicBezTo>
                    <a:pt x="25721" y="17883"/>
                    <a:pt x="25665" y="17781"/>
                    <a:pt x="25521" y="17519"/>
                  </a:cubicBezTo>
                  <a:cubicBezTo>
                    <a:pt x="24788" y="16222"/>
                    <a:pt x="23868" y="14967"/>
                    <a:pt x="23052" y="13669"/>
                  </a:cubicBezTo>
                  <a:cubicBezTo>
                    <a:pt x="23040" y="13651"/>
                    <a:pt x="23020" y="13644"/>
                    <a:pt x="22998" y="13644"/>
                  </a:cubicBezTo>
                  <a:cubicBezTo>
                    <a:pt x="22944" y="13644"/>
                    <a:pt x="22881" y="13693"/>
                    <a:pt x="22926" y="13753"/>
                  </a:cubicBezTo>
                  <a:lnTo>
                    <a:pt x="23554" y="15092"/>
                  </a:lnTo>
                  <a:cubicBezTo>
                    <a:pt x="23115" y="14339"/>
                    <a:pt x="22633" y="13606"/>
                    <a:pt x="22215" y="12874"/>
                  </a:cubicBezTo>
                  <a:cubicBezTo>
                    <a:pt x="22199" y="12842"/>
                    <a:pt x="22174" y="12829"/>
                    <a:pt x="22150" y="12829"/>
                  </a:cubicBezTo>
                  <a:cubicBezTo>
                    <a:pt x="22111" y="12829"/>
                    <a:pt x="22076" y="12864"/>
                    <a:pt x="22089" y="12916"/>
                  </a:cubicBezTo>
                  <a:cubicBezTo>
                    <a:pt x="22215" y="13544"/>
                    <a:pt x="22403" y="14171"/>
                    <a:pt x="22633" y="14778"/>
                  </a:cubicBezTo>
                  <a:cubicBezTo>
                    <a:pt x="22654" y="14820"/>
                    <a:pt x="22696" y="14883"/>
                    <a:pt x="22717" y="14967"/>
                  </a:cubicBezTo>
                  <a:cubicBezTo>
                    <a:pt x="22529" y="14715"/>
                    <a:pt x="22340" y="14506"/>
                    <a:pt x="22236" y="14360"/>
                  </a:cubicBezTo>
                  <a:lnTo>
                    <a:pt x="20834" y="12267"/>
                  </a:lnTo>
                  <a:cubicBezTo>
                    <a:pt x="20816" y="12243"/>
                    <a:pt x="20792" y="12233"/>
                    <a:pt x="20769" y="12233"/>
                  </a:cubicBezTo>
                  <a:cubicBezTo>
                    <a:pt x="20714" y="12233"/>
                    <a:pt x="20664" y="12292"/>
                    <a:pt x="20708" y="12351"/>
                  </a:cubicBezTo>
                  <a:cubicBezTo>
                    <a:pt x="20959" y="12937"/>
                    <a:pt x="21231" y="13544"/>
                    <a:pt x="21503" y="14150"/>
                  </a:cubicBezTo>
                  <a:cubicBezTo>
                    <a:pt x="21462" y="14067"/>
                    <a:pt x="21399" y="14025"/>
                    <a:pt x="21399" y="13962"/>
                  </a:cubicBezTo>
                  <a:cubicBezTo>
                    <a:pt x="21022" y="13251"/>
                    <a:pt x="20646" y="12581"/>
                    <a:pt x="20248" y="11870"/>
                  </a:cubicBezTo>
                  <a:cubicBezTo>
                    <a:pt x="20236" y="11845"/>
                    <a:pt x="20216" y="11835"/>
                    <a:pt x="20196" y="11835"/>
                  </a:cubicBezTo>
                  <a:cubicBezTo>
                    <a:pt x="20147" y="11835"/>
                    <a:pt x="20093" y="11894"/>
                    <a:pt x="20122" y="11954"/>
                  </a:cubicBezTo>
                  <a:cubicBezTo>
                    <a:pt x="20206" y="12142"/>
                    <a:pt x="20541" y="12895"/>
                    <a:pt x="20918" y="13669"/>
                  </a:cubicBezTo>
                  <a:cubicBezTo>
                    <a:pt x="20499" y="12874"/>
                    <a:pt x="20039" y="12079"/>
                    <a:pt x="19976" y="11933"/>
                  </a:cubicBezTo>
                  <a:cubicBezTo>
                    <a:pt x="19960" y="11901"/>
                    <a:pt x="19932" y="11887"/>
                    <a:pt x="19904" y="11887"/>
                  </a:cubicBezTo>
                  <a:cubicBezTo>
                    <a:pt x="19860" y="11887"/>
                    <a:pt x="19817" y="11923"/>
                    <a:pt x="19830" y="11974"/>
                  </a:cubicBezTo>
                  <a:cubicBezTo>
                    <a:pt x="20039" y="12498"/>
                    <a:pt x="20227" y="13021"/>
                    <a:pt x="20436" y="13544"/>
                  </a:cubicBezTo>
                  <a:cubicBezTo>
                    <a:pt x="20541" y="13816"/>
                    <a:pt x="20646" y="14067"/>
                    <a:pt x="20729" y="14339"/>
                  </a:cubicBezTo>
                  <a:cubicBezTo>
                    <a:pt x="20784" y="14489"/>
                    <a:pt x="20910" y="14685"/>
                    <a:pt x="20903" y="14685"/>
                  </a:cubicBezTo>
                  <a:cubicBezTo>
                    <a:pt x="20900" y="14685"/>
                    <a:pt x="20859" y="14630"/>
                    <a:pt x="20750" y="14485"/>
                  </a:cubicBezTo>
                  <a:cubicBezTo>
                    <a:pt x="19976" y="13418"/>
                    <a:pt x="19265" y="12267"/>
                    <a:pt x="18511" y="11158"/>
                  </a:cubicBezTo>
                  <a:cubicBezTo>
                    <a:pt x="18494" y="11141"/>
                    <a:pt x="18472" y="11133"/>
                    <a:pt x="18452" y="11133"/>
                  </a:cubicBezTo>
                  <a:cubicBezTo>
                    <a:pt x="18399" y="11133"/>
                    <a:pt x="18350" y="11182"/>
                    <a:pt x="18365" y="11242"/>
                  </a:cubicBezTo>
                  <a:cubicBezTo>
                    <a:pt x="18762" y="12100"/>
                    <a:pt x="19348" y="13209"/>
                    <a:pt x="19662" y="13941"/>
                  </a:cubicBezTo>
                  <a:cubicBezTo>
                    <a:pt x="19181" y="12895"/>
                    <a:pt x="18323" y="11870"/>
                    <a:pt x="17695" y="10928"/>
                  </a:cubicBezTo>
                  <a:cubicBezTo>
                    <a:pt x="17688" y="10914"/>
                    <a:pt x="17667" y="10907"/>
                    <a:pt x="17644" y="109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70538B02-4C9D-6269-5E42-434D8F8A5BD7}"/>
              </a:ext>
            </a:extLst>
          </p:cNvPr>
          <p:cNvPicPr>
            <a:picLocks noChangeAspect="1"/>
          </p:cNvPicPr>
          <p:nvPr/>
        </p:nvPicPr>
        <p:blipFill>
          <a:blip r:embed="rId3"/>
          <a:stretch>
            <a:fillRect/>
          </a:stretch>
        </p:blipFill>
        <p:spPr>
          <a:xfrm>
            <a:off x="641157" y="1703957"/>
            <a:ext cx="6475791" cy="2192777"/>
          </a:xfrm>
          <a:prstGeom prst="rect">
            <a:avLst/>
          </a:prstGeom>
        </p:spPr>
      </p:pic>
      <p:sp>
        <p:nvSpPr>
          <p:cNvPr id="4" name="Google Shape;495;p27">
            <a:extLst>
              <a:ext uri="{FF2B5EF4-FFF2-40B4-BE49-F238E27FC236}">
                <a16:creationId xmlns:a16="http://schemas.microsoft.com/office/drawing/2014/main" id="{E5D5206A-F89B-B08C-FBCE-47EDECB1754A}"/>
              </a:ext>
            </a:extLst>
          </p:cNvPr>
          <p:cNvSpPr txBox="1"/>
          <p:nvPr/>
        </p:nvSpPr>
        <p:spPr>
          <a:xfrm>
            <a:off x="-552734" y="1308170"/>
            <a:ext cx="3343701" cy="395787"/>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Features</a:t>
            </a:r>
            <a:endParaRPr sz="2500" dirty="0">
              <a:solidFill>
                <a:schemeClr val="dk1"/>
              </a:solidFill>
              <a:latin typeface="Arima SemiBold"/>
              <a:ea typeface="Arima SemiBold"/>
              <a:cs typeface="Arima SemiBold"/>
              <a:sym typeface="Arima SemiBold"/>
            </a:endParaRPr>
          </a:p>
        </p:txBody>
      </p:sp>
      <p:pic>
        <p:nvPicPr>
          <p:cNvPr id="6" name="Image 5">
            <a:extLst>
              <a:ext uri="{FF2B5EF4-FFF2-40B4-BE49-F238E27FC236}">
                <a16:creationId xmlns:a16="http://schemas.microsoft.com/office/drawing/2014/main" id="{D216D142-64C5-CC30-3171-BE714B95B408}"/>
              </a:ext>
            </a:extLst>
          </p:cNvPr>
          <p:cNvPicPr>
            <a:picLocks noChangeAspect="1"/>
          </p:cNvPicPr>
          <p:nvPr/>
        </p:nvPicPr>
        <p:blipFill>
          <a:blip r:embed="rId4"/>
          <a:srcRect r="68676"/>
          <a:stretch/>
        </p:blipFill>
        <p:spPr>
          <a:xfrm>
            <a:off x="7689826" y="2134490"/>
            <a:ext cx="1064452" cy="1619250"/>
          </a:xfrm>
          <a:prstGeom prst="rect">
            <a:avLst/>
          </a:prstGeom>
        </p:spPr>
      </p:pic>
      <p:sp>
        <p:nvSpPr>
          <p:cNvPr id="7" name="Google Shape;152;p18">
            <a:extLst>
              <a:ext uri="{FF2B5EF4-FFF2-40B4-BE49-F238E27FC236}">
                <a16:creationId xmlns:a16="http://schemas.microsoft.com/office/drawing/2014/main" id="{2C028228-368A-0E0C-A4A1-6942E5734335}"/>
              </a:ext>
            </a:extLst>
          </p:cNvPr>
          <p:cNvSpPr txBox="1">
            <a:spLocks/>
          </p:cNvSpPr>
          <p:nvPr/>
        </p:nvSpPr>
        <p:spPr>
          <a:xfrm>
            <a:off x="-158082" y="4744740"/>
            <a:ext cx="587986"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12</a:t>
            </a:r>
          </a:p>
          <a:p>
            <a:pPr marL="139700" indent="0">
              <a:buClr>
                <a:schemeClr val="dk1"/>
              </a:buClr>
              <a:buSzPts val="1400"/>
              <a:buFont typeface="Didact Gothic"/>
              <a:buNone/>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1169551"/>
          </a:xfrm>
          <a:prstGeom prst="rect">
            <a:avLst/>
          </a:prstGeom>
          <a:noFill/>
        </p:spPr>
        <p:txBody>
          <a:bodyPr wrap="square">
            <a:spAutoFit/>
          </a:bodyPr>
          <a:lstStyle/>
          <a:p>
            <a:r>
              <a:rPr lang="fr-FR" u="sng" dirty="0"/>
              <a:t>Modèle</a:t>
            </a:r>
            <a:r>
              <a:rPr lang="fr-FR" dirty="0"/>
              <a:t> : </a:t>
            </a:r>
            <a:r>
              <a:rPr lang="fr-FR" dirty="0" err="1"/>
              <a:t>logistic</a:t>
            </a:r>
            <a:r>
              <a:rPr lang="fr-FR" dirty="0"/>
              <a:t> </a:t>
            </a:r>
            <a:r>
              <a:rPr lang="fr-FR" dirty="0" err="1"/>
              <a:t>regression</a:t>
            </a:r>
            <a:endParaRPr lang="fr-FR" dirty="0"/>
          </a:p>
          <a:p>
            <a:endParaRPr lang="fr-FR" dirty="0"/>
          </a:p>
          <a:p>
            <a:r>
              <a:rPr lang="fr-FR" dirty="0"/>
              <a:t>Modèle qui ma donné les meilleurs résultats</a:t>
            </a:r>
          </a:p>
          <a:p>
            <a:endParaRPr lang="fr-F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13</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B6F163CB-6A50-7A1A-80E6-2B8C5264D67B}"/>
              </a:ext>
            </a:extLst>
          </p:cNvPr>
          <p:cNvPicPr>
            <a:picLocks noChangeAspect="1"/>
          </p:cNvPicPr>
          <p:nvPr/>
        </p:nvPicPr>
        <p:blipFill>
          <a:blip r:embed="rId3"/>
          <a:stretch>
            <a:fillRect/>
          </a:stretch>
        </p:blipFill>
        <p:spPr>
          <a:xfrm>
            <a:off x="648521" y="1307387"/>
            <a:ext cx="5781675" cy="3190875"/>
          </a:xfrm>
          <a:prstGeom prst="rect">
            <a:avLst/>
          </a:prstGeom>
        </p:spPr>
      </p:pic>
    </p:spTree>
    <p:extLst>
      <p:ext uri="{BB962C8B-B14F-4D97-AF65-F5344CB8AC3E}">
        <p14:creationId xmlns:p14="http://schemas.microsoft.com/office/powerpoint/2010/main" val="2327091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1169551"/>
          </a:xfrm>
          <a:prstGeom prst="rect">
            <a:avLst/>
          </a:prstGeom>
          <a:noFill/>
        </p:spPr>
        <p:txBody>
          <a:bodyPr wrap="square">
            <a:spAutoFit/>
          </a:bodyPr>
          <a:lstStyle/>
          <a:p>
            <a:r>
              <a:rPr lang="fr-FR" u="sng" dirty="0"/>
              <a:t>Modèle</a:t>
            </a:r>
            <a:r>
              <a:rPr lang="fr-FR" dirty="0"/>
              <a:t> : </a:t>
            </a:r>
            <a:r>
              <a:rPr lang="fr-FR" dirty="0" err="1"/>
              <a:t>logistic</a:t>
            </a:r>
            <a:r>
              <a:rPr lang="fr-FR" dirty="0"/>
              <a:t> </a:t>
            </a:r>
            <a:r>
              <a:rPr lang="fr-FR" dirty="0" err="1"/>
              <a:t>regression</a:t>
            </a:r>
            <a:endParaRPr lang="fr-FR" dirty="0"/>
          </a:p>
          <a:p>
            <a:endParaRPr lang="fr-FR" dirty="0"/>
          </a:p>
          <a:p>
            <a:r>
              <a:rPr lang="fr-FR" dirty="0"/>
              <a:t>Métrique utilisé : f1 score, car il donne des résultats détaillé pour chaque labels</a:t>
            </a:r>
          </a:p>
        </p:txBody>
      </p:sp>
      <p:pic>
        <p:nvPicPr>
          <p:cNvPr id="4" name="Image 3">
            <a:extLst>
              <a:ext uri="{FF2B5EF4-FFF2-40B4-BE49-F238E27FC236}">
                <a16:creationId xmlns:a16="http://schemas.microsoft.com/office/drawing/2014/main" id="{D2332D55-6B51-8E6D-17DA-33686E4513F8}"/>
              </a:ext>
            </a:extLst>
          </p:cNvPr>
          <p:cNvPicPr>
            <a:picLocks noChangeAspect="1"/>
          </p:cNvPicPr>
          <p:nvPr/>
        </p:nvPicPr>
        <p:blipFill>
          <a:blip r:embed="rId3"/>
          <a:stretch>
            <a:fillRect/>
          </a:stretch>
        </p:blipFill>
        <p:spPr>
          <a:xfrm>
            <a:off x="3138194" y="1559075"/>
            <a:ext cx="3051492" cy="2793810"/>
          </a:xfrm>
          <a:prstGeom prst="rect">
            <a:avLst/>
          </a:prstGeom>
        </p:spPr>
      </p:pic>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4153080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658536" y="1663809"/>
            <a:ext cx="2369457" cy="954107"/>
          </a:xfrm>
          <a:prstGeom prst="rect">
            <a:avLst/>
          </a:prstGeom>
          <a:noFill/>
        </p:spPr>
        <p:txBody>
          <a:bodyPr wrap="square">
            <a:spAutoFit/>
          </a:bodyPr>
          <a:lstStyle/>
          <a:p>
            <a:r>
              <a:rPr lang="fr-FR" u="sng" dirty="0"/>
              <a:t>Modèle</a:t>
            </a:r>
            <a:r>
              <a:rPr lang="fr-FR" dirty="0"/>
              <a:t> : </a:t>
            </a:r>
            <a:r>
              <a:rPr lang="fr-FR" dirty="0" err="1"/>
              <a:t>RandomForestClassifier</a:t>
            </a:r>
            <a:endParaRPr lang="fr-FR" dirty="0"/>
          </a:p>
          <a:p>
            <a:endParaRPr lang="fr-FR" dirty="0"/>
          </a:p>
          <a:p>
            <a:endParaRPr lang="fr-F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15</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63D042EB-8E11-CBE4-4023-DF03C68EA81D}"/>
              </a:ext>
            </a:extLst>
          </p:cNvPr>
          <p:cNvPicPr>
            <a:picLocks noChangeAspect="1"/>
          </p:cNvPicPr>
          <p:nvPr/>
        </p:nvPicPr>
        <p:blipFill>
          <a:blip r:embed="rId3"/>
          <a:stretch>
            <a:fillRect/>
          </a:stretch>
        </p:blipFill>
        <p:spPr>
          <a:xfrm>
            <a:off x="323685" y="1459889"/>
            <a:ext cx="6250853" cy="2316053"/>
          </a:xfrm>
          <a:prstGeom prst="rect">
            <a:avLst/>
          </a:prstGeom>
        </p:spPr>
      </p:pic>
    </p:spTree>
    <p:extLst>
      <p:ext uri="{BB962C8B-B14F-4D97-AF65-F5344CB8AC3E}">
        <p14:creationId xmlns:p14="http://schemas.microsoft.com/office/powerpoint/2010/main" val="7353101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6077608" y="1663809"/>
            <a:ext cx="2950386" cy="1169551"/>
          </a:xfrm>
          <a:prstGeom prst="rect">
            <a:avLst/>
          </a:prstGeom>
          <a:noFill/>
        </p:spPr>
        <p:txBody>
          <a:bodyPr wrap="square">
            <a:spAutoFit/>
          </a:bodyPr>
          <a:lstStyle/>
          <a:p>
            <a:r>
              <a:rPr lang="fr-FR" u="sng" dirty="0"/>
              <a:t>Modèle</a:t>
            </a:r>
            <a:r>
              <a:rPr lang="fr-FR" dirty="0"/>
              <a:t> : </a:t>
            </a:r>
            <a:r>
              <a:rPr lang="fr-FR" dirty="0" err="1"/>
              <a:t>Random</a:t>
            </a:r>
            <a:r>
              <a:rPr lang="fr-FR" dirty="0"/>
              <a:t> Forest Classifier</a:t>
            </a:r>
          </a:p>
          <a:p>
            <a:endParaRPr lang="fr-FR" dirty="0"/>
          </a:p>
          <a:p>
            <a:r>
              <a:rPr lang="fr-FR" dirty="0"/>
              <a:t>Métrique utilisé : f1 score, me retourne une </a:t>
            </a:r>
            <a:r>
              <a:rPr lang="fr-FR" dirty="0" err="1"/>
              <a:t>accuracy</a:t>
            </a:r>
            <a:r>
              <a:rPr lang="fr-FR" dirty="0"/>
              <a:t> générale de 76</a:t>
            </a:r>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16</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89B749E4-878D-276D-8D31-BF59364A8159}"/>
              </a:ext>
            </a:extLst>
          </p:cNvPr>
          <p:cNvPicPr>
            <a:picLocks noChangeAspect="1"/>
          </p:cNvPicPr>
          <p:nvPr/>
        </p:nvPicPr>
        <p:blipFill>
          <a:blip r:embed="rId3"/>
          <a:stretch>
            <a:fillRect/>
          </a:stretch>
        </p:blipFill>
        <p:spPr>
          <a:xfrm>
            <a:off x="2356943" y="1347334"/>
            <a:ext cx="3505857" cy="3228685"/>
          </a:xfrm>
          <a:prstGeom prst="rect">
            <a:avLst/>
          </a:prstGeom>
        </p:spPr>
      </p:pic>
    </p:spTree>
    <p:extLst>
      <p:ext uri="{BB962C8B-B14F-4D97-AF65-F5344CB8AC3E}">
        <p14:creationId xmlns:p14="http://schemas.microsoft.com/office/powerpoint/2010/main" val="2594822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6" name="Google Shape;152;p18">
            <a:extLst>
              <a:ext uri="{FF2B5EF4-FFF2-40B4-BE49-F238E27FC236}">
                <a16:creationId xmlns:a16="http://schemas.microsoft.com/office/drawing/2014/main" id="{A07128C6-0E30-2DDB-286B-63D6CB9D725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17</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4507A78D-F389-49E4-B655-DA35B0661533}"/>
              </a:ext>
            </a:extLst>
          </p:cNvPr>
          <p:cNvPicPr>
            <a:picLocks noChangeAspect="1"/>
          </p:cNvPicPr>
          <p:nvPr/>
        </p:nvPicPr>
        <p:blipFill>
          <a:blip r:embed="rId3"/>
          <a:stretch>
            <a:fillRect/>
          </a:stretch>
        </p:blipFill>
        <p:spPr>
          <a:xfrm>
            <a:off x="1105557" y="2007804"/>
            <a:ext cx="5372100" cy="781050"/>
          </a:xfrm>
          <a:prstGeom prst="rect">
            <a:avLst/>
          </a:prstGeom>
        </p:spPr>
      </p:pic>
    </p:spTree>
    <p:extLst>
      <p:ext uri="{BB962C8B-B14F-4D97-AF65-F5344CB8AC3E}">
        <p14:creationId xmlns:p14="http://schemas.microsoft.com/office/powerpoint/2010/main" val="3738271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298680" y="1363558"/>
            <a:ext cx="2839514" cy="2677656"/>
          </a:xfrm>
          <a:prstGeom prst="rect">
            <a:avLst/>
          </a:prstGeom>
          <a:noFill/>
        </p:spPr>
        <p:txBody>
          <a:bodyPr wrap="square">
            <a:spAutoFit/>
          </a:bodyPr>
          <a:lstStyle/>
          <a:p>
            <a:r>
              <a:rPr lang="fr-FR" u="sng" dirty="0"/>
              <a:t>Modèle</a:t>
            </a:r>
            <a:r>
              <a:rPr lang="fr-FR" dirty="0"/>
              <a:t> : LDA </a:t>
            </a:r>
            <a:r>
              <a:rPr lang="fr-FR" dirty="0" err="1"/>
              <a:t>Ladent</a:t>
            </a:r>
            <a:r>
              <a:rPr lang="fr-FR" dirty="0"/>
              <a:t> </a:t>
            </a:r>
            <a:r>
              <a:rPr lang="fr-FR" dirty="0" err="1"/>
              <a:t>Derelicht</a:t>
            </a:r>
            <a:r>
              <a:rPr lang="fr-FR" dirty="0"/>
              <a:t> </a:t>
            </a:r>
            <a:r>
              <a:rPr lang="fr-FR" dirty="0" err="1"/>
              <a:t>Analysis</a:t>
            </a:r>
            <a:endParaRPr lang="fr-FR" dirty="0"/>
          </a:p>
          <a:p>
            <a:endParaRPr lang="fr-FR" dirty="0"/>
          </a:p>
          <a:p>
            <a:r>
              <a:rPr lang="fr-FR" dirty="0"/>
              <a:t>Modèle de </a:t>
            </a:r>
            <a:r>
              <a:rPr lang="fr-FR" dirty="0" err="1"/>
              <a:t>deep</a:t>
            </a:r>
            <a:r>
              <a:rPr lang="fr-FR" dirty="0"/>
              <a:t> </a:t>
            </a:r>
            <a:r>
              <a:rPr lang="fr-FR" dirty="0" err="1"/>
              <a:t>learning</a:t>
            </a:r>
            <a:r>
              <a:rPr lang="fr-FR" dirty="0"/>
              <a:t> non supervisé</a:t>
            </a:r>
          </a:p>
          <a:p>
            <a:endParaRPr lang="fr-FR" dirty="0"/>
          </a:p>
          <a:p>
            <a:r>
              <a:rPr lang="fr-FR" dirty="0"/>
              <a:t>Test de l’</a:t>
            </a:r>
            <a:r>
              <a:rPr lang="fr-FR" dirty="0" err="1"/>
              <a:t>embedding</a:t>
            </a:r>
            <a:r>
              <a:rPr lang="fr-FR" dirty="0"/>
              <a:t> USE, mais il n’est pas compatible avec ce modèle, car use transforme certain mot en vecteur </a:t>
            </a:r>
            <a:r>
              <a:rPr lang="fr-FR" dirty="0" err="1"/>
              <a:t>negatif</a:t>
            </a:r>
            <a:r>
              <a:rPr lang="fr-FR" dirty="0"/>
              <a:t> et ce n’est pas compatible avec LDA</a:t>
            </a:r>
          </a:p>
        </p:txBody>
      </p:sp>
      <p:pic>
        <p:nvPicPr>
          <p:cNvPr id="3" name="Image 2">
            <a:extLst>
              <a:ext uri="{FF2B5EF4-FFF2-40B4-BE49-F238E27FC236}">
                <a16:creationId xmlns:a16="http://schemas.microsoft.com/office/drawing/2014/main" id="{32CFCDCC-712C-DBCE-D8F7-EF25245E7ED2}"/>
              </a:ext>
            </a:extLst>
          </p:cNvPr>
          <p:cNvPicPr>
            <a:picLocks noChangeAspect="1"/>
          </p:cNvPicPr>
          <p:nvPr/>
        </p:nvPicPr>
        <p:blipFill>
          <a:blip r:embed="rId3"/>
          <a:stretch>
            <a:fillRect/>
          </a:stretch>
        </p:blipFill>
        <p:spPr>
          <a:xfrm>
            <a:off x="3163503" y="1363558"/>
            <a:ext cx="5684609" cy="2813478"/>
          </a:xfrm>
          <a:prstGeom prst="rect">
            <a:avLst/>
          </a:prstGeom>
        </p:spPr>
      </p:pic>
      <p:sp>
        <p:nvSpPr>
          <p:cNvPr id="6" name="Google Shape;152;p18">
            <a:extLst>
              <a:ext uri="{FF2B5EF4-FFF2-40B4-BE49-F238E27FC236}">
                <a16:creationId xmlns:a16="http://schemas.microsoft.com/office/drawing/2014/main" id="{2253C5B5-A3D7-C94A-4899-D3273A792DAF}"/>
              </a:ext>
            </a:extLst>
          </p:cNvPr>
          <p:cNvSpPr txBox="1">
            <a:spLocks/>
          </p:cNvSpPr>
          <p:nvPr/>
        </p:nvSpPr>
        <p:spPr>
          <a:xfrm>
            <a:off x="-158083" y="4737916"/>
            <a:ext cx="66987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194098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8"/>
          <p:cNvSpPr txBox="1">
            <a:spLocks noGrp="1"/>
          </p:cNvSpPr>
          <p:nvPr>
            <p:ph type="title"/>
          </p:nvPr>
        </p:nvSpPr>
        <p:spPr>
          <a:xfrm>
            <a:off x="713225" y="539400"/>
            <a:ext cx="77175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Présentation du projet</a:t>
            </a:r>
            <a:endParaRPr dirty="0"/>
          </a:p>
        </p:txBody>
      </p:sp>
      <p:sp>
        <p:nvSpPr>
          <p:cNvPr id="152" name="Google Shape;152;p18"/>
          <p:cNvSpPr txBox="1">
            <a:spLocks noGrp="1"/>
          </p:cNvSpPr>
          <p:nvPr>
            <p:ph type="body" idx="1"/>
          </p:nvPr>
        </p:nvSpPr>
        <p:spPr>
          <a:xfrm>
            <a:off x="713100" y="1334325"/>
            <a:ext cx="7717500" cy="326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fr-FR" dirty="0"/>
              <a:t>Problématique : </a:t>
            </a:r>
          </a:p>
          <a:p>
            <a:pPr marL="139700" lvl="0" indent="0" algn="l" rtl="0">
              <a:spcBef>
                <a:spcPts val="0"/>
              </a:spcBef>
              <a:spcAft>
                <a:spcPts val="0"/>
              </a:spcAft>
              <a:buClr>
                <a:schemeClr val="dk1"/>
              </a:buClr>
              <a:buSzPts val="1400"/>
              <a:buNone/>
            </a:pPr>
            <a:endParaRPr lang="fr-FR" dirty="0"/>
          </a:p>
          <a:p>
            <a:pPr marL="139700" lvl="0" indent="0" algn="l" rtl="0">
              <a:spcBef>
                <a:spcPts val="0"/>
              </a:spcBef>
              <a:spcAft>
                <a:spcPts val="0"/>
              </a:spcAft>
              <a:buClr>
                <a:schemeClr val="dk1"/>
              </a:buClr>
              <a:buSzPts val="1400"/>
              <a:buNone/>
            </a:pPr>
            <a:r>
              <a:rPr lang="fr-FR" dirty="0"/>
              <a:t>Développer un algorithme d’IA, destiner à assigner automatiquement un tags pertinents à une questions </a:t>
            </a:r>
            <a:r>
              <a:rPr lang="fr-FR" dirty="0" err="1"/>
              <a:t>stackoverflow</a:t>
            </a:r>
            <a:r>
              <a:rPr lang="fr-FR" dirty="0"/>
              <a:t>.</a:t>
            </a:r>
          </a:p>
          <a:p>
            <a:pPr marL="139700" lvl="0" indent="0" algn="l" rtl="0">
              <a:spcBef>
                <a:spcPts val="0"/>
              </a:spcBef>
              <a:spcAft>
                <a:spcPts val="0"/>
              </a:spcAft>
              <a:buClr>
                <a:schemeClr val="dk1"/>
              </a:buClr>
              <a:buSzPts val="1400"/>
              <a:buNone/>
            </a:pPr>
            <a:r>
              <a:rPr lang="fr-FR" dirty="0" err="1"/>
              <a:t>Stackoverflow</a:t>
            </a:r>
            <a:r>
              <a:rPr lang="fr-FR" dirty="0"/>
              <a:t> est un site de questions / réponses crée en 2008.</a:t>
            </a:r>
          </a:p>
          <a:p>
            <a:pPr marL="139700" lvl="0" indent="0" algn="l" rtl="0">
              <a:spcBef>
                <a:spcPts val="0"/>
              </a:spcBef>
              <a:spcAft>
                <a:spcPts val="0"/>
              </a:spcAft>
              <a:buClr>
                <a:schemeClr val="dk1"/>
              </a:buClr>
              <a:buSzPts val="1400"/>
              <a:buNone/>
            </a:pPr>
            <a:endParaRPr lang="fr-FR" dirty="0"/>
          </a:p>
          <a:p>
            <a:pPr marL="457200" lvl="0" indent="-317500" algn="l" rtl="0">
              <a:spcBef>
                <a:spcPts val="1000"/>
              </a:spcBef>
              <a:spcAft>
                <a:spcPts val="0"/>
              </a:spcAft>
              <a:buClr>
                <a:schemeClr val="dk1"/>
              </a:buClr>
              <a:buSzPts val="1400"/>
              <a:buChar char="●"/>
            </a:pPr>
            <a:r>
              <a:rPr lang="en-US" dirty="0" err="1"/>
              <a:t>Interprétation</a:t>
            </a:r>
            <a:r>
              <a:rPr lang="en-US" dirty="0"/>
              <a:t> :</a:t>
            </a:r>
          </a:p>
          <a:p>
            <a:pPr marL="139700" lvl="0" indent="0" algn="l" rtl="0">
              <a:spcBef>
                <a:spcPts val="1000"/>
              </a:spcBef>
              <a:spcAft>
                <a:spcPts val="0"/>
              </a:spcAft>
              <a:buClr>
                <a:schemeClr val="dk1"/>
              </a:buClr>
              <a:buSzPts val="1400"/>
              <a:buNone/>
            </a:pPr>
            <a:r>
              <a:rPr lang="en-US" dirty="0" err="1"/>
              <a:t>L’algorithme</a:t>
            </a:r>
            <a:r>
              <a:rPr lang="en-US" dirty="0"/>
              <a:t> </a:t>
            </a:r>
            <a:r>
              <a:rPr lang="en-US" dirty="0" err="1"/>
              <a:t>devra</a:t>
            </a:r>
            <a:r>
              <a:rPr lang="en-US" dirty="0"/>
              <a:t> se baser sur des techniques de NLP (Natural Language Processing) et de classification </a:t>
            </a:r>
            <a:r>
              <a:rPr lang="en-US" dirty="0" err="1"/>
              <a:t>afin</a:t>
            </a:r>
            <a:r>
              <a:rPr lang="en-US" dirty="0"/>
              <a:t> de </a:t>
            </a:r>
            <a:r>
              <a:rPr lang="en-US" dirty="0" err="1"/>
              <a:t>pouvoir</a:t>
            </a:r>
            <a:r>
              <a:rPr lang="en-US" dirty="0"/>
              <a:t> </a:t>
            </a:r>
            <a:r>
              <a:rPr lang="en-US" dirty="0" err="1"/>
              <a:t>prédire</a:t>
            </a:r>
            <a:r>
              <a:rPr lang="en-US" dirty="0"/>
              <a:t> des tags sur de </a:t>
            </a:r>
            <a:r>
              <a:rPr lang="en-US" dirty="0" err="1"/>
              <a:t>nouvelles</a:t>
            </a:r>
            <a:r>
              <a:rPr lang="en-US" dirty="0"/>
              <a:t> données </a:t>
            </a:r>
            <a:r>
              <a:rPr lang="en-US" dirty="0" err="1"/>
              <a:t>textuelles</a:t>
            </a:r>
            <a:r>
              <a:rPr lang="en-US" dirty="0"/>
              <a:t>.</a:t>
            </a:r>
          </a:p>
        </p:txBody>
      </p:sp>
      <p:sp>
        <p:nvSpPr>
          <p:cNvPr id="2" name="Google Shape;152;p18">
            <a:extLst>
              <a:ext uri="{FF2B5EF4-FFF2-40B4-BE49-F238E27FC236}">
                <a16:creationId xmlns:a16="http://schemas.microsoft.com/office/drawing/2014/main" id="{A787BFA4-5C38-4FF4-4552-6C60E07EEE41}"/>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a:t>
            </a:r>
          </a:p>
          <a:p>
            <a:pPr marL="139700" indent="0">
              <a:buClr>
                <a:schemeClr val="dk1"/>
              </a:buClr>
              <a:buSzPts val="1400"/>
              <a:buFont typeface="Didact Gothic"/>
              <a:buNone/>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298680" y="1363558"/>
            <a:ext cx="2839514" cy="3539430"/>
          </a:xfrm>
          <a:prstGeom prst="rect">
            <a:avLst/>
          </a:prstGeom>
          <a:noFill/>
        </p:spPr>
        <p:txBody>
          <a:bodyPr wrap="square">
            <a:spAutoFit/>
          </a:bodyPr>
          <a:lstStyle/>
          <a:p>
            <a:r>
              <a:rPr lang="fr-FR" u="sng" dirty="0"/>
              <a:t>Modèle</a:t>
            </a:r>
            <a:r>
              <a:rPr lang="fr-FR" dirty="0"/>
              <a:t> : Réseau de neurone simple</a:t>
            </a:r>
          </a:p>
          <a:p>
            <a:endParaRPr lang="fr-FR" dirty="0"/>
          </a:p>
          <a:p>
            <a:r>
              <a:rPr lang="fr-FR" dirty="0"/>
              <a:t>Modèle de </a:t>
            </a:r>
            <a:r>
              <a:rPr lang="fr-FR" dirty="0" err="1"/>
              <a:t>deep</a:t>
            </a:r>
            <a:r>
              <a:rPr lang="fr-FR" dirty="0"/>
              <a:t> </a:t>
            </a:r>
            <a:r>
              <a:rPr lang="fr-FR" dirty="0" err="1"/>
              <a:t>learning</a:t>
            </a:r>
            <a:r>
              <a:rPr lang="fr-FR" dirty="0"/>
              <a:t> supervisé</a:t>
            </a:r>
          </a:p>
          <a:p>
            <a:endParaRPr lang="fr-FR" dirty="0"/>
          </a:p>
          <a:p>
            <a:r>
              <a:rPr lang="fr-FR" dirty="0"/>
              <a:t>Test de l’</a:t>
            </a:r>
            <a:r>
              <a:rPr lang="fr-FR" dirty="0" err="1"/>
              <a:t>embedding</a:t>
            </a:r>
            <a:r>
              <a:rPr lang="fr-FR" dirty="0"/>
              <a:t> USE, car lui est compatible avec le réseau de neurone.</a:t>
            </a:r>
          </a:p>
          <a:p>
            <a:endParaRPr lang="fr-FR" dirty="0"/>
          </a:p>
          <a:p>
            <a:r>
              <a:rPr lang="fr-FR" dirty="0"/>
              <a:t>L’</a:t>
            </a:r>
            <a:r>
              <a:rPr lang="fr-FR" dirty="0" err="1"/>
              <a:t>accuracy</a:t>
            </a:r>
            <a:r>
              <a:rPr lang="fr-FR" dirty="0"/>
              <a:t> retourner est de 79.</a:t>
            </a:r>
          </a:p>
          <a:p>
            <a:endParaRPr lang="fr-FR" dirty="0"/>
          </a:p>
          <a:p>
            <a:r>
              <a:rPr lang="fr-FR" dirty="0"/>
              <a:t>J ’ai appliquer un </a:t>
            </a:r>
            <a:r>
              <a:rPr lang="fr-FR" dirty="0" err="1"/>
              <a:t>grid</a:t>
            </a:r>
            <a:r>
              <a:rPr lang="fr-FR" dirty="0"/>
              <a:t> </a:t>
            </a:r>
            <a:r>
              <a:rPr lang="fr-FR" dirty="0" err="1"/>
              <a:t>search</a:t>
            </a:r>
            <a:r>
              <a:rPr lang="fr-FR" dirty="0"/>
              <a:t> pour essayer d’améliorer les performance du modèle mais je n’ai pas eu de meilleur résultats</a:t>
            </a:r>
          </a:p>
        </p:txBody>
      </p:sp>
      <p:pic>
        <p:nvPicPr>
          <p:cNvPr id="4" name="Image 3">
            <a:extLst>
              <a:ext uri="{FF2B5EF4-FFF2-40B4-BE49-F238E27FC236}">
                <a16:creationId xmlns:a16="http://schemas.microsoft.com/office/drawing/2014/main" id="{DC081F4D-1500-E8EC-FC1D-5909D9CE4AD5}"/>
              </a:ext>
            </a:extLst>
          </p:cNvPr>
          <p:cNvPicPr>
            <a:picLocks noChangeAspect="1"/>
          </p:cNvPicPr>
          <p:nvPr/>
        </p:nvPicPr>
        <p:blipFill>
          <a:blip r:embed="rId3"/>
          <a:stretch>
            <a:fillRect/>
          </a:stretch>
        </p:blipFill>
        <p:spPr>
          <a:xfrm>
            <a:off x="3501868" y="2162091"/>
            <a:ext cx="5136311" cy="1080590"/>
          </a:xfrm>
          <a:prstGeom prst="rect">
            <a:avLst/>
          </a:prstGeom>
        </p:spPr>
      </p:pic>
      <p:sp>
        <p:nvSpPr>
          <p:cNvPr id="6" name="Google Shape;152;p18">
            <a:extLst>
              <a:ext uri="{FF2B5EF4-FFF2-40B4-BE49-F238E27FC236}">
                <a16:creationId xmlns:a16="http://schemas.microsoft.com/office/drawing/2014/main" id="{606DB301-F699-9888-CF5D-F1E276BFC68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19</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4526694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Modelisation</a:t>
            </a:r>
            <a:endParaRPr dirty="0"/>
          </a:p>
        </p:txBody>
      </p:sp>
      <p:pic>
        <p:nvPicPr>
          <p:cNvPr id="4" name="Image 3">
            <a:extLst>
              <a:ext uri="{FF2B5EF4-FFF2-40B4-BE49-F238E27FC236}">
                <a16:creationId xmlns:a16="http://schemas.microsoft.com/office/drawing/2014/main" id="{554ED197-9E0A-785B-E7F2-E317E9630054}"/>
              </a:ext>
            </a:extLst>
          </p:cNvPr>
          <p:cNvPicPr>
            <a:picLocks noChangeAspect="1"/>
          </p:cNvPicPr>
          <p:nvPr/>
        </p:nvPicPr>
        <p:blipFill>
          <a:blip r:embed="rId3"/>
          <a:stretch>
            <a:fillRect/>
          </a:stretch>
        </p:blipFill>
        <p:spPr>
          <a:xfrm>
            <a:off x="3138194" y="1590113"/>
            <a:ext cx="6005806" cy="313129"/>
          </a:xfrm>
          <a:prstGeom prst="rect">
            <a:avLst/>
          </a:prstGeom>
        </p:spPr>
      </p:pic>
      <p:pic>
        <p:nvPicPr>
          <p:cNvPr id="7" name="Image 6">
            <a:extLst>
              <a:ext uri="{FF2B5EF4-FFF2-40B4-BE49-F238E27FC236}">
                <a16:creationId xmlns:a16="http://schemas.microsoft.com/office/drawing/2014/main" id="{184C0B7A-83A8-AF5B-6B83-85877FC901BA}"/>
              </a:ext>
            </a:extLst>
          </p:cNvPr>
          <p:cNvPicPr>
            <a:picLocks noChangeAspect="1"/>
          </p:cNvPicPr>
          <p:nvPr/>
        </p:nvPicPr>
        <p:blipFill>
          <a:blip r:embed="rId4"/>
          <a:stretch>
            <a:fillRect/>
          </a:stretch>
        </p:blipFill>
        <p:spPr>
          <a:xfrm>
            <a:off x="3924545" y="2633626"/>
            <a:ext cx="4504705" cy="479113"/>
          </a:xfrm>
          <a:prstGeom prst="rect">
            <a:avLst/>
          </a:prstGeom>
        </p:spPr>
      </p:pic>
      <p:sp>
        <p:nvSpPr>
          <p:cNvPr id="8" name="ZoneTexte 7">
            <a:extLst>
              <a:ext uri="{FF2B5EF4-FFF2-40B4-BE49-F238E27FC236}">
                <a16:creationId xmlns:a16="http://schemas.microsoft.com/office/drawing/2014/main" id="{A46CF677-A4AA-E2FB-1134-8A3C0693EECC}"/>
              </a:ext>
            </a:extLst>
          </p:cNvPr>
          <p:cNvSpPr txBox="1"/>
          <p:nvPr/>
        </p:nvSpPr>
        <p:spPr>
          <a:xfrm>
            <a:off x="298680" y="1363558"/>
            <a:ext cx="2839514" cy="3046988"/>
          </a:xfrm>
          <a:prstGeom prst="rect">
            <a:avLst/>
          </a:prstGeom>
          <a:noFill/>
        </p:spPr>
        <p:txBody>
          <a:bodyPr wrap="square">
            <a:spAutoFit/>
          </a:bodyPr>
          <a:lstStyle/>
          <a:p>
            <a:r>
              <a:rPr lang="fr-FR" sz="1200" u="sng" dirty="0"/>
              <a:t>Modèle</a:t>
            </a:r>
            <a:r>
              <a:rPr lang="fr-FR" sz="1200" dirty="0"/>
              <a:t> : </a:t>
            </a:r>
            <a:r>
              <a:rPr lang="fr-FR" sz="1200" dirty="0" err="1"/>
              <a:t>distilbert</a:t>
            </a:r>
            <a:r>
              <a:rPr lang="fr-FR" sz="1200" dirty="0"/>
              <a:t>-base-</a:t>
            </a:r>
            <a:r>
              <a:rPr lang="fr-FR" sz="1200" dirty="0" err="1"/>
              <a:t>uncased</a:t>
            </a:r>
            <a:endParaRPr lang="fr-FR" sz="1200" dirty="0"/>
          </a:p>
          <a:p>
            <a:endParaRPr lang="fr-FR" sz="1200" dirty="0"/>
          </a:p>
          <a:p>
            <a:r>
              <a:rPr lang="fr-FR" sz="1200" dirty="0"/>
              <a:t>C’est une version optimise du </a:t>
            </a:r>
            <a:r>
              <a:rPr lang="fr-FR" sz="1200" dirty="0" err="1"/>
              <a:t>modele</a:t>
            </a:r>
            <a:r>
              <a:rPr lang="fr-FR" sz="1200" dirty="0"/>
              <a:t> BERT (</a:t>
            </a:r>
            <a:r>
              <a:rPr lang="fr-FR" sz="1200" dirty="0" err="1"/>
              <a:t>Bidirictional</a:t>
            </a:r>
            <a:r>
              <a:rPr lang="fr-FR" sz="1200" dirty="0"/>
              <a:t> Encoder </a:t>
            </a:r>
            <a:r>
              <a:rPr lang="fr-FR" sz="1200" dirty="0" err="1"/>
              <a:t>Representations</a:t>
            </a:r>
            <a:r>
              <a:rPr lang="fr-FR" sz="1200" dirty="0"/>
              <a:t> </a:t>
            </a:r>
            <a:r>
              <a:rPr lang="fr-FR" sz="1200" dirty="0" err="1"/>
              <a:t>from</a:t>
            </a:r>
            <a:r>
              <a:rPr lang="fr-FR" sz="1200" dirty="0"/>
              <a:t> Transformer.</a:t>
            </a:r>
          </a:p>
          <a:p>
            <a:endParaRPr lang="fr-FR" sz="1200" dirty="0"/>
          </a:p>
          <a:p>
            <a:r>
              <a:rPr lang="fr-FR" sz="1200" dirty="0" err="1"/>
              <a:t>Distilbert</a:t>
            </a:r>
            <a:r>
              <a:rPr lang="fr-FR" sz="1200" dirty="0"/>
              <a:t> est un </a:t>
            </a:r>
            <a:r>
              <a:rPr lang="fr-FR" sz="1200" dirty="0" err="1"/>
              <a:t>modele</a:t>
            </a:r>
            <a:r>
              <a:rPr lang="fr-FR" sz="1200" dirty="0"/>
              <a:t> réduit par rapport au </a:t>
            </a:r>
            <a:r>
              <a:rPr lang="fr-FR" sz="1200" dirty="0" err="1"/>
              <a:t>modele</a:t>
            </a:r>
            <a:r>
              <a:rPr lang="fr-FR" sz="1200" dirty="0"/>
              <a:t> BERT (60%)</a:t>
            </a:r>
          </a:p>
          <a:p>
            <a:endParaRPr lang="fr-FR" sz="1200" dirty="0"/>
          </a:p>
          <a:p>
            <a:r>
              <a:rPr lang="fr-FR" sz="1200" dirty="0"/>
              <a:t>« </a:t>
            </a:r>
            <a:r>
              <a:rPr lang="fr-FR" sz="1200" dirty="0" err="1"/>
              <a:t>uncased</a:t>
            </a:r>
            <a:r>
              <a:rPr lang="fr-FR" sz="1200" dirty="0"/>
              <a:t> » signifie que le modèle ne fait pas de distinction entre les majuscule et les minuscule.</a:t>
            </a:r>
          </a:p>
          <a:p>
            <a:endParaRPr lang="fr-FR" sz="1200" dirty="0"/>
          </a:p>
          <a:p>
            <a:r>
              <a:rPr lang="fr-FR" sz="1200" dirty="0"/>
              <a:t>Ce modèle fait le </a:t>
            </a:r>
            <a:r>
              <a:rPr lang="fr-FR" sz="1200" dirty="0" err="1"/>
              <a:t>pre-processing</a:t>
            </a:r>
            <a:r>
              <a:rPr lang="fr-FR" sz="1200" dirty="0"/>
              <a:t>, et l’encodage des données en utilisant un transformer </a:t>
            </a:r>
          </a:p>
        </p:txBody>
      </p:sp>
      <p:sp>
        <p:nvSpPr>
          <p:cNvPr id="9" name="Google Shape;152;p18">
            <a:extLst>
              <a:ext uri="{FF2B5EF4-FFF2-40B4-BE49-F238E27FC236}">
                <a16:creationId xmlns:a16="http://schemas.microsoft.com/office/drawing/2014/main" id="{7854D7E7-7086-427F-7987-C99A028A2674}"/>
              </a:ext>
            </a:extLst>
          </p:cNvPr>
          <p:cNvSpPr txBox="1">
            <a:spLocks/>
          </p:cNvSpPr>
          <p:nvPr/>
        </p:nvSpPr>
        <p:spPr>
          <a:xfrm>
            <a:off x="-158082" y="4737916"/>
            <a:ext cx="622106"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797691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Pipeline</a:t>
            </a:r>
            <a:endParaRPr dirty="0"/>
          </a:p>
        </p:txBody>
      </p:sp>
      <p:sp>
        <p:nvSpPr>
          <p:cNvPr id="5" name="ZoneTexte 4">
            <a:extLst>
              <a:ext uri="{FF2B5EF4-FFF2-40B4-BE49-F238E27FC236}">
                <a16:creationId xmlns:a16="http://schemas.microsoft.com/office/drawing/2014/main" id="{C24B5151-2FF0-AE9A-5648-316118D1D4FD}"/>
              </a:ext>
            </a:extLst>
          </p:cNvPr>
          <p:cNvSpPr txBox="1"/>
          <p:nvPr/>
        </p:nvSpPr>
        <p:spPr>
          <a:xfrm>
            <a:off x="175851" y="3528004"/>
            <a:ext cx="7716000" cy="1523494"/>
          </a:xfrm>
          <a:prstGeom prst="rect">
            <a:avLst/>
          </a:prstGeom>
          <a:noFill/>
        </p:spPr>
        <p:txBody>
          <a:bodyPr wrap="square">
            <a:spAutoFit/>
          </a:bodyPr>
          <a:lstStyle/>
          <a:p>
            <a:r>
              <a:rPr lang="fr-FR" sz="1200" u="sng" dirty="0"/>
              <a:t>Création de la pipeline </a:t>
            </a:r>
            <a:r>
              <a:rPr lang="fr-FR" sz="1200" u="sng" dirty="0" err="1"/>
              <a:t>sklearn</a:t>
            </a:r>
            <a:r>
              <a:rPr lang="fr-FR" sz="1200" u="sng" dirty="0"/>
              <a:t> :</a:t>
            </a:r>
          </a:p>
          <a:p>
            <a:endParaRPr lang="fr-FR" sz="1200" u="sng" dirty="0"/>
          </a:p>
          <a:p>
            <a:r>
              <a:rPr lang="fr-FR" sz="1100" dirty="0"/>
              <a:t>Une pipeline est une séquence d’étapes de traitement qui se succèdent. La pipeline permet de </a:t>
            </a:r>
            <a:r>
              <a:rPr lang="fr-FR" sz="1100" dirty="0" err="1"/>
              <a:t>pre-traité</a:t>
            </a:r>
            <a:r>
              <a:rPr lang="fr-FR" sz="1100" dirty="0"/>
              <a:t> les données en d’entrainer le modèle.</a:t>
            </a:r>
          </a:p>
          <a:p>
            <a:endParaRPr lang="fr-FR" sz="1100" dirty="0"/>
          </a:p>
          <a:p>
            <a:r>
              <a:rPr lang="fr-FR" sz="1100" dirty="0"/>
              <a:t>Avantage : Une fois que le modèle est entrainé, la pipeline complète est sauvegardée et rechargée, en assurant que les mêmes transformations, sont appliquées aux nouvelles données, et ainsi pouvoir faire une </a:t>
            </a:r>
            <a:r>
              <a:rPr lang="fr-FR" sz="1100" dirty="0" err="1"/>
              <a:t>prediction</a:t>
            </a:r>
            <a:r>
              <a:rPr lang="fr-FR" sz="1100" dirty="0"/>
              <a:t> grâce au modèle.</a:t>
            </a:r>
          </a:p>
          <a:p>
            <a:endParaRPr lang="fr-FR" dirty="0"/>
          </a:p>
        </p:txBody>
      </p:sp>
      <p:pic>
        <p:nvPicPr>
          <p:cNvPr id="7" name="Image 6">
            <a:extLst>
              <a:ext uri="{FF2B5EF4-FFF2-40B4-BE49-F238E27FC236}">
                <a16:creationId xmlns:a16="http://schemas.microsoft.com/office/drawing/2014/main" id="{AF1361A2-14F0-190C-1D5A-830D13618370}"/>
              </a:ext>
            </a:extLst>
          </p:cNvPr>
          <p:cNvPicPr>
            <a:picLocks noChangeAspect="1"/>
          </p:cNvPicPr>
          <p:nvPr/>
        </p:nvPicPr>
        <p:blipFill>
          <a:blip r:embed="rId3"/>
          <a:stretch>
            <a:fillRect/>
          </a:stretch>
        </p:blipFill>
        <p:spPr>
          <a:xfrm>
            <a:off x="991269" y="1274945"/>
            <a:ext cx="7716001" cy="2111814"/>
          </a:xfrm>
          <a:prstGeom prst="rect">
            <a:avLst/>
          </a:prstGeom>
        </p:spPr>
      </p:pic>
      <p:sp>
        <p:nvSpPr>
          <p:cNvPr id="8" name="Google Shape;152;p18">
            <a:extLst>
              <a:ext uri="{FF2B5EF4-FFF2-40B4-BE49-F238E27FC236}">
                <a16:creationId xmlns:a16="http://schemas.microsoft.com/office/drawing/2014/main" id="{672C8F62-6EF6-A750-907C-E40ABC50E1B5}"/>
              </a:ext>
            </a:extLst>
          </p:cNvPr>
          <p:cNvSpPr txBox="1">
            <a:spLocks/>
          </p:cNvSpPr>
          <p:nvPr/>
        </p:nvSpPr>
        <p:spPr>
          <a:xfrm>
            <a:off x="-158083" y="4737916"/>
            <a:ext cx="574339"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21</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867955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Pipeline</a:t>
            </a:r>
            <a:endParaRPr dirty="0"/>
          </a:p>
        </p:txBody>
      </p:sp>
      <p:pic>
        <p:nvPicPr>
          <p:cNvPr id="3" name="Image 2">
            <a:extLst>
              <a:ext uri="{FF2B5EF4-FFF2-40B4-BE49-F238E27FC236}">
                <a16:creationId xmlns:a16="http://schemas.microsoft.com/office/drawing/2014/main" id="{5501F01A-CA0A-A1CA-1DE9-307BB9A04BD2}"/>
              </a:ext>
            </a:extLst>
          </p:cNvPr>
          <p:cNvPicPr>
            <a:picLocks noChangeAspect="1"/>
          </p:cNvPicPr>
          <p:nvPr/>
        </p:nvPicPr>
        <p:blipFill>
          <a:blip r:embed="rId3"/>
          <a:srcRect r="14634"/>
          <a:stretch/>
        </p:blipFill>
        <p:spPr>
          <a:xfrm>
            <a:off x="75063" y="1649299"/>
            <a:ext cx="4742597" cy="1967732"/>
          </a:xfrm>
          <a:prstGeom prst="rect">
            <a:avLst/>
          </a:prstGeom>
        </p:spPr>
      </p:pic>
      <p:pic>
        <p:nvPicPr>
          <p:cNvPr id="6" name="Image 5">
            <a:extLst>
              <a:ext uri="{FF2B5EF4-FFF2-40B4-BE49-F238E27FC236}">
                <a16:creationId xmlns:a16="http://schemas.microsoft.com/office/drawing/2014/main" id="{E17DD388-ED1D-25D5-927E-DF9AAC71E27E}"/>
              </a:ext>
            </a:extLst>
          </p:cNvPr>
          <p:cNvPicPr>
            <a:picLocks noChangeAspect="1"/>
          </p:cNvPicPr>
          <p:nvPr/>
        </p:nvPicPr>
        <p:blipFill>
          <a:blip r:embed="rId4"/>
          <a:stretch>
            <a:fillRect/>
          </a:stretch>
        </p:blipFill>
        <p:spPr>
          <a:xfrm>
            <a:off x="4928548" y="1424111"/>
            <a:ext cx="4140389" cy="2612301"/>
          </a:xfrm>
          <a:prstGeom prst="rect">
            <a:avLst/>
          </a:prstGeom>
        </p:spPr>
      </p:pic>
      <p:sp>
        <p:nvSpPr>
          <p:cNvPr id="8" name="Google Shape;152;p18">
            <a:extLst>
              <a:ext uri="{FF2B5EF4-FFF2-40B4-BE49-F238E27FC236}">
                <a16:creationId xmlns:a16="http://schemas.microsoft.com/office/drawing/2014/main" id="{91A855F8-8A78-4571-136D-70179A94E8BF}"/>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22</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660321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51435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Freeform 3"/>
          <p:cNvSpPr/>
          <p:nvPr/>
        </p:nvSpPr>
        <p:spPr>
          <a:xfrm flipH="1">
            <a:off x="0" y="0"/>
            <a:ext cx="9144000" cy="51435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4"/>
            <a:stretch>
              <a:fillRect t="-4889" r="-4889"/>
            </a:stretch>
          </a:blipFill>
        </p:spPr>
      </p:sp>
      <p:sp>
        <p:nvSpPr>
          <p:cNvPr id="4" name="Freeform 4"/>
          <p:cNvSpPr/>
          <p:nvPr/>
        </p:nvSpPr>
        <p:spPr>
          <a:xfrm>
            <a:off x="0" y="0"/>
            <a:ext cx="9144000" cy="51435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a:stretch>
          </a:blipFill>
        </p:spPr>
      </p:sp>
      <p:sp>
        <p:nvSpPr>
          <p:cNvPr id="5" name="Freeform 5"/>
          <p:cNvSpPr/>
          <p:nvPr/>
        </p:nvSpPr>
        <p:spPr>
          <a:xfrm rot="1800002">
            <a:off x="8272192" y="2774606"/>
            <a:ext cx="3944809" cy="3899898"/>
          </a:xfrm>
          <a:custGeom>
            <a:avLst/>
            <a:gdLst/>
            <a:ahLst/>
            <a:cxnLst/>
            <a:rect l="l" t="t" r="r" b="b"/>
            <a:pathLst>
              <a:path w="7889618" h="7799796">
                <a:moveTo>
                  <a:pt x="0" y="0"/>
                </a:moveTo>
                <a:lnTo>
                  <a:pt x="7889618" y="0"/>
                </a:lnTo>
                <a:lnTo>
                  <a:pt x="7889618" y="7799796"/>
                </a:lnTo>
                <a:lnTo>
                  <a:pt x="0" y="7799796"/>
                </a:lnTo>
                <a:lnTo>
                  <a:pt x="0" y="0"/>
                </a:lnTo>
                <a:close/>
              </a:path>
            </a:pathLst>
          </a:custGeom>
          <a:blipFill>
            <a:blip r:embed="rId6"/>
            <a:stretch>
              <a:fillRect l="-26528" r="-75008" b="-14669"/>
            </a:stretch>
          </a:blipFill>
        </p:spPr>
      </p:sp>
      <p:sp>
        <p:nvSpPr>
          <p:cNvPr id="6" name="Freeform 6"/>
          <p:cNvSpPr/>
          <p:nvPr/>
        </p:nvSpPr>
        <p:spPr>
          <a:xfrm rot="6229409">
            <a:off x="7992516" y="-1676025"/>
            <a:ext cx="2114992" cy="4356671"/>
          </a:xfrm>
          <a:custGeom>
            <a:avLst/>
            <a:gdLst/>
            <a:ahLst/>
            <a:cxnLst/>
            <a:rect l="l" t="t" r="r" b="b"/>
            <a:pathLst>
              <a:path w="4229984" h="8713342">
                <a:moveTo>
                  <a:pt x="0" y="0"/>
                </a:moveTo>
                <a:lnTo>
                  <a:pt x="4229984" y="0"/>
                </a:lnTo>
                <a:lnTo>
                  <a:pt x="4229984" y="8713342"/>
                </a:lnTo>
                <a:lnTo>
                  <a:pt x="0" y="8713342"/>
                </a:lnTo>
                <a:lnTo>
                  <a:pt x="0" y="0"/>
                </a:lnTo>
                <a:close/>
              </a:path>
            </a:pathLst>
          </a:custGeom>
          <a:blipFill>
            <a:blip r:embed="rId7"/>
            <a:stretch>
              <a:fillRect/>
            </a:stretch>
          </a:blipFill>
        </p:spPr>
      </p:sp>
      <p:sp>
        <p:nvSpPr>
          <p:cNvPr id="7" name="TextBox 7"/>
          <p:cNvSpPr txBox="1"/>
          <p:nvPr/>
        </p:nvSpPr>
        <p:spPr>
          <a:xfrm>
            <a:off x="758963" y="570825"/>
            <a:ext cx="7624575" cy="461665"/>
          </a:xfrm>
          <a:prstGeom prst="rect">
            <a:avLst/>
          </a:prstGeom>
        </p:spPr>
        <p:txBody>
          <a:bodyPr lIns="0" tIns="0" rIns="0" bIns="0" rtlCol="0" anchor="t">
            <a:spAutoFit/>
          </a:bodyPr>
          <a:lstStyle/>
          <a:p>
            <a:pPr algn="ctr">
              <a:lnSpc>
                <a:spcPts val="3600"/>
              </a:lnSpc>
            </a:pPr>
            <a:r>
              <a:rPr lang="en-US" sz="3000">
                <a:solidFill>
                  <a:srgbClr val="3A3A3A"/>
                </a:solidFill>
                <a:latin typeface="Arimo"/>
                <a:ea typeface="Arimo"/>
                <a:cs typeface="Arimo"/>
                <a:sym typeface="Arimo"/>
              </a:rPr>
              <a:t>Pipeline</a:t>
            </a:r>
          </a:p>
        </p:txBody>
      </p:sp>
      <p:sp>
        <p:nvSpPr>
          <p:cNvPr id="10" name="TextBox 10"/>
          <p:cNvSpPr txBox="1"/>
          <p:nvPr/>
        </p:nvSpPr>
        <p:spPr>
          <a:xfrm>
            <a:off x="-112371" y="4750291"/>
            <a:ext cx="489738" cy="467244"/>
          </a:xfrm>
          <a:prstGeom prst="rect">
            <a:avLst/>
          </a:prstGeom>
        </p:spPr>
        <p:txBody>
          <a:bodyPr lIns="0" tIns="0" rIns="0" bIns="0" rtlCol="0" anchor="t">
            <a:spAutoFit/>
          </a:bodyPr>
          <a:lstStyle/>
          <a:p>
            <a:pPr>
              <a:lnSpc>
                <a:spcPts val="1932"/>
              </a:lnSpc>
            </a:pPr>
            <a:r>
              <a:rPr lang="en-US">
                <a:solidFill>
                  <a:srgbClr val="3A3A3A"/>
                </a:solidFill>
                <a:latin typeface="Arimo"/>
                <a:ea typeface="Arimo"/>
                <a:cs typeface="Arimo"/>
                <a:sym typeface="Arimo"/>
              </a:rPr>
              <a:t>23</a:t>
            </a:r>
          </a:p>
          <a:p>
            <a:pPr>
              <a:lnSpc>
                <a:spcPts val="1932"/>
              </a:lnSpc>
            </a:pPr>
            <a:endParaRPr lang="en-US">
              <a:solidFill>
                <a:srgbClr val="3A3A3A"/>
              </a:solidFill>
              <a:latin typeface="Arimo"/>
              <a:ea typeface="Arimo"/>
              <a:cs typeface="Arimo"/>
              <a:sym typeface="Arimo"/>
            </a:endParaRPr>
          </a:p>
        </p:txBody>
      </p:sp>
      <p:pic>
        <p:nvPicPr>
          <p:cNvPr id="12" name="Image 11">
            <a:extLst>
              <a:ext uri="{FF2B5EF4-FFF2-40B4-BE49-F238E27FC236}">
                <a16:creationId xmlns:a16="http://schemas.microsoft.com/office/drawing/2014/main" id="{C32F8FE4-3565-5D44-0302-AB9B857EB0C4}"/>
              </a:ext>
            </a:extLst>
          </p:cNvPr>
          <p:cNvPicPr>
            <a:picLocks noChangeAspect="1"/>
          </p:cNvPicPr>
          <p:nvPr/>
        </p:nvPicPr>
        <p:blipFill>
          <a:blip r:embed="rId8"/>
          <a:stretch>
            <a:fillRect/>
          </a:stretch>
        </p:blipFill>
        <p:spPr>
          <a:xfrm>
            <a:off x="869138" y="1581150"/>
            <a:ext cx="1362075" cy="1628775"/>
          </a:xfrm>
          <a:prstGeom prst="rect">
            <a:avLst/>
          </a:prstGeom>
        </p:spPr>
      </p:pic>
      <p:pic>
        <p:nvPicPr>
          <p:cNvPr id="14" name="Image 13">
            <a:extLst>
              <a:ext uri="{FF2B5EF4-FFF2-40B4-BE49-F238E27FC236}">
                <a16:creationId xmlns:a16="http://schemas.microsoft.com/office/drawing/2014/main" id="{E3DCA1F6-739F-737D-7E68-F0CCB97211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31213" y="1090709"/>
            <a:ext cx="6757279" cy="3347382"/>
          </a:xfrm>
          <a:prstGeom prst="rect">
            <a:avLst/>
          </a:prstGeom>
        </p:spPr>
      </p:pic>
      <p:sp>
        <p:nvSpPr>
          <p:cNvPr id="15" name="TextBox 11">
            <a:extLst>
              <a:ext uri="{FF2B5EF4-FFF2-40B4-BE49-F238E27FC236}">
                <a16:creationId xmlns:a16="http://schemas.microsoft.com/office/drawing/2014/main" id="{E2B8A2E5-5301-8494-AF9C-A6C5FC438C8B}"/>
              </a:ext>
            </a:extLst>
          </p:cNvPr>
          <p:cNvSpPr txBox="1"/>
          <p:nvPr/>
        </p:nvSpPr>
        <p:spPr>
          <a:xfrm>
            <a:off x="152726" y="4617440"/>
            <a:ext cx="8835766" cy="289823"/>
          </a:xfrm>
          <a:prstGeom prst="rect">
            <a:avLst/>
          </a:prstGeom>
        </p:spPr>
        <p:txBody>
          <a:bodyPr lIns="0" tIns="0" rIns="0" bIns="0" rtlCol="0" anchor="t">
            <a:spAutoFit/>
          </a:bodyPr>
          <a:lstStyle/>
          <a:p>
            <a:r>
              <a:rPr lang="en-US" sz="700" dirty="0"/>
              <a:t>Afin </a:t>
            </a:r>
            <a:r>
              <a:rPr lang="en-US" sz="700" dirty="0" err="1"/>
              <a:t>d’analyser</a:t>
            </a:r>
            <a:r>
              <a:rPr lang="en-US" sz="700" dirty="0"/>
              <a:t> la </a:t>
            </a:r>
            <a:r>
              <a:rPr lang="en-US" sz="700" dirty="0" err="1"/>
              <a:t>stabiliter</a:t>
            </a:r>
            <a:r>
              <a:rPr lang="en-US" sz="700" dirty="0"/>
              <a:t> du </a:t>
            </a:r>
            <a:r>
              <a:rPr lang="en-US" sz="700" dirty="0" err="1"/>
              <a:t>modèle</a:t>
            </a:r>
            <a:r>
              <a:rPr lang="en-US" sz="700" dirty="0"/>
              <a:t> dans le temps </a:t>
            </a:r>
            <a:r>
              <a:rPr lang="en-US" sz="700" dirty="0" err="1"/>
              <a:t>voici</a:t>
            </a:r>
            <a:r>
              <a:rPr lang="en-US" sz="700" dirty="0"/>
              <a:t> </a:t>
            </a:r>
            <a:r>
              <a:rPr lang="en-US" sz="700" dirty="0" err="1"/>
              <a:t>une</a:t>
            </a:r>
            <a:r>
              <a:rPr lang="en-US" sz="700" dirty="0"/>
              <a:t> </a:t>
            </a:r>
            <a:r>
              <a:rPr lang="en-US" sz="700" dirty="0" err="1"/>
              <a:t>comparaison</a:t>
            </a:r>
            <a:r>
              <a:rPr lang="en-US" sz="700" dirty="0"/>
              <a:t> du score sur </a:t>
            </a:r>
            <a:r>
              <a:rPr lang="en-US" sz="700" dirty="0" err="1"/>
              <a:t>une</a:t>
            </a:r>
            <a:r>
              <a:rPr lang="en-US" sz="700" dirty="0"/>
              <a:t> </a:t>
            </a:r>
            <a:r>
              <a:rPr lang="en-US" sz="700" dirty="0" err="1"/>
              <a:t>serie</a:t>
            </a:r>
            <a:r>
              <a:rPr lang="en-US" sz="700" dirty="0"/>
              <a:t> </a:t>
            </a:r>
            <a:r>
              <a:rPr lang="en-US" sz="700" dirty="0" err="1"/>
              <a:t>mensuel</a:t>
            </a:r>
            <a:r>
              <a:rPr lang="en-US" sz="700" dirty="0"/>
              <a:t> de 12 </a:t>
            </a:r>
            <a:r>
              <a:rPr lang="en-US" sz="700" dirty="0" err="1"/>
              <a:t>mois</a:t>
            </a:r>
            <a:r>
              <a:rPr lang="en-US" sz="700" dirty="0"/>
              <a:t> sur des données que le </a:t>
            </a:r>
            <a:r>
              <a:rPr lang="en-US" sz="700" dirty="0" err="1"/>
              <a:t>modèle</a:t>
            </a:r>
            <a:r>
              <a:rPr lang="en-US" sz="700" dirty="0"/>
              <a:t> ne </a:t>
            </a:r>
            <a:r>
              <a:rPr lang="en-US" sz="700" dirty="0" err="1"/>
              <a:t>connait</a:t>
            </a:r>
            <a:r>
              <a:rPr lang="en-US" sz="700" dirty="0"/>
              <a:t> pas </a:t>
            </a:r>
            <a:r>
              <a:rPr lang="en-US" sz="700" dirty="0" err="1"/>
              <a:t>soit</a:t>
            </a:r>
            <a:r>
              <a:rPr lang="en-US" sz="700" dirty="0"/>
              <a:t> </a:t>
            </a:r>
            <a:r>
              <a:rPr lang="en-US" sz="700" dirty="0" err="1"/>
              <a:t>l’année</a:t>
            </a:r>
            <a:r>
              <a:rPr lang="en-US" sz="700" dirty="0"/>
              <a:t> 200</a:t>
            </a:r>
            <a:r>
              <a:rPr lang="en-US" sz="800" dirty="0"/>
              <a:t>9</a:t>
            </a:r>
          </a:p>
          <a:p>
            <a:pPr>
              <a:lnSpc>
                <a:spcPts val="1320"/>
              </a:lnSpc>
            </a:pPr>
            <a:r>
              <a:rPr lang="en-US" sz="1100" dirty="0"/>
              <a:t>.</a:t>
            </a:r>
          </a:p>
        </p:txBody>
      </p:sp>
    </p:spTree>
    <p:extLst>
      <p:ext uri="{BB962C8B-B14F-4D97-AF65-F5344CB8AC3E}">
        <p14:creationId xmlns:p14="http://schemas.microsoft.com/office/powerpoint/2010/main" val="856410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627377" y="1873416"/>
            <a:ext cx="7448309" cy="9413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3: </a:t>
            </a:r>
            <a:r>
              <a:rPr lang="fr-FR" dirty="0" err="1"/>
              <a:t>Mlflow</a:t>
            </a:r>
            <a:r>
              <a:rPr lang="fr-FR" dirty="0"/>
              <a:t> </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E10C4681-9D8A-3750-7E3D-532A0EF49075}"/>
              </a:ext>
            </a:extLst>
          </p:cNvPr>
          <p:cNvSpPr txBox="1">
            <a:spLocks/>
          </p:cNvSpPr>
          <p:nvPr/>
        </p:nvSpPr>
        <p:spPr>
          <a:xfrm>
            <a:off x="-158082" y="4737916"/>
            <a:ext cx="615282"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23</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8357439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Literary analysis</a:t>
            </a:r>
            <a:endParaRPr sz="2500" dirty="0">
              <a:solidFill>
                <a:schemeClr val="dk1"/>
              </a:solidFill>
              <a:latin typeface="Arima SemiBold"/>
              <a:ea typeface="Arima SemiBold"/>
              <a:cs typeface="Arima SemiBold"/>
              <a:sym typeface="Arima SemiBold"/>
            </a:endParaRPr>
          </a:p>
        </p:txBody>
      </p:sp>
      <p:pic>
        <p:nvPicPr>
          <p:cNvPr id="5" name="Image 4">
            <a:extLst>
              <a:ext uri="{FF2B5EF4-FFF2-40B4-BE49-F238E27FC236}">
                <a16:creationId xmlns:a16="http://schemas.microsoft.com/office/drawing/2014/main" id="{04E9BE69-F655-2EA0-CD1B-A4476C2409F7}"/>
              </a:ext>
            </a:extLst>
          </p:cNvPr>
          <p:cNvPicPr>
            <a:picLocks noChangeAspect="1"/>
          </p:cNvPicPr>
          <p:nvPr/>
        </p:nvPicPr>
        <p:blipFill>
          <a:blip r:embed="rId3"/>
          <a:stretch>
            <a:fillRect/>
          </a:stretch>
        </p:blipFill>
        <p:spPr>
          <a:xfrm>
            <a:off x="72571" y="1880450"/>
            <a:ext cx="8577943" cy="480953"/>
          </a:xfrm>
          <a:prstGeom prst="rect">
            <a:avLst/>
          </a:prstGeom>
        </p:spPr>
      </p:pic>
      <p:pic>
        <p:nvPicPr>
          <p:cNvPr id="7" name="Image 6">
            <a:extLst>
              <a:ext uri="{FF2B5EF4-FFF2-40B4-BE49-F238E27FC236}">
                <a16:creationId xmlns:a16="http://schemas.microsoft.com/office/drawing/2014/main" id="{84D26D1D-B47A-340F-4F78-BAD0D0319B68}"/>
              </a:ext>
            </a:extLst>
          </p:cNvPr>
          <p:cNvPicPr>
            <a:picLocks noChangeAspect="1"/>
          </p:cNvPicPr>
          <p:nvPr/>
        </p:nvPicPr>
        <p:blipFill>
          <a:blip r:embed="rId4"/>
          <a:stretch>
            <a:fillRect/>
          </a:stretch>
        </p:blipFill>
        <p:spPr>
          <a:xfrm>
            <a:off x="72571" y="2574582"/>
            <a:ext cx="9144000" cy="1712853"/>
          </a:xfrm>
          <a:prstGeom prst="rect">
            <a:avLst/>
          </a:prstGeom>
        </p:spPr>
      </p:pic>
      <p:sp>
        <p:nvSpPr>
          <p:cNvPr id="8" name="Google Shape;152;p18">
            <a:extLst>
              <a:ext uri="{FF2B5EF4-FFF2-40B4-BE49-F238E27FC236}">
                <a16:creationId xmlns:a16="http://schemas.microsoft.com/office/drawing/2014/main" id="{67229AB4-C16D-9880-7031-338405B543C4}"/>
              </a:ext>
            </a:extLst>
          </p:cNvPr>
          <p:cNvSpPr txBox="1">
            <a:spLocks/>
          </p:cNvSpPr>
          <p:nvPr/>
        </p:nvSpPr>
        <p:spPr>
          <a:xfrm>
            <a:off x="-158082" y="4737916"/>
            <a:ext cx="594810"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1278503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pic>
        <p:nvPicPr>
          <p:cNvPr id="4" name="Image 3">
            <a:extLst>
              <a:ext uri="{FF2B5EF4-FFF2-40B4-BE49-F238E27FC236}">
                <a16:creationId xmlns:a16="http://schemas.microsoft.com/office/drawing/2014/main" id="{3CCA9B46-47EB-156F-FA21-E2B56F6BDAF4}"/>
              </a:ext>
            </a:extLst>
          </p:cNvPr>
          <p:cNvPicPr>
            <a:picLocks noChangeAspect="1"/>
          </p:cNvPicPr>
          <p:nvPr/>
        </p:nvPicPr>
        <p:blipFill>
          <a:blip r:embed="rId3"/>
          <a:stretch>
            <a:fillRect/>
          </a:stretch>
        </p:blipFill>
        <p:spPr>
          <a:xfrm>
            <a:off x="330155" y="1133700"/>
            <a:ext cx="5323160" cy="3893438"/>
          </a:xfrm>
          <a:prstGeom prst="rect">
            <a:avLst/>
          </a:prstGeom>
        </p:spPr>
      </p:pic>
      <p:pic>
        <p:nvPicPr>
          <p:cNvPr id="6" name="Image 5">
            <a:extLst>
              <a:ext uri="{FF2B5EF4-FFF2-40B4-BE49-F238E27FC236}">
                <a16:creationId xmlns:a16="http://schemas.microsoft.com/office/drawing/2014/main" id="{FBA2904B-D340-CDF4-B6A9-922CD4F84DDA}"/>
              </a:ext>
            </a:extLst>
          </p:cNvPr>
          <p:cNvPicPr>
            <a:picLocks noChangeAspect="1"/>
          </p:cNvPicPr>
          <p:nvPr/>
        </p:nvPicPr>
        <p:blipFill>
          <a:blip r:embed="rId4"/>
          <a:stretch>
            <a:fillRect/>
          </a:stretch>
        </p:blipFill>
        <p:spPr>
          <a:xfrm>
            <a:off x="5744255" y="2610757"/>
            <a:ext cx="3399745" cy="1704975"/>
          </a:xfrm>
          <a:prstGeom prst="rect">
            <a:avLst/>
          </a:prstGeom>
        </p:spPr>
      </p:pic>
      <p:sp>
        <p:nvSpPr>
          <p:cNvPr id="7" name="Google Shape;152;p18">
            <a:extLst>
              <a:ext uri="{FF2B5EF4-FFF2-40B4-BE49-F238E27FC236}">
                <a16:creationId xmlns:a16="http://schemas.microsoft.com/office/drawing/2014/main" id="{706B4BC1-E13D-5487-2D81-7A5F1A2635D4}"/>
              </a:ext>
            </a:extLst>
          </p:cNvPr>
          <p:cNvSpPr txBox="1">
            <a:spLocks/>
          </p:cNvSpPr>
          <p:nvPr/>
        </p:nvSpPr>
        <p:spPr>
          <a:xfrm>
            <a:off x="-158082" y="4737916"/>
            <a:ext cx="615282"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25</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529408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a:solidFill>
                  <a:schemeClr val="dk1"/>
                </a:solidFill>
                <a:latin typeface="Arima SemiBold"/>
                <a:ea typeface="Arima SemiBold"/>
                <a:cs typeface="Arima SemiBold"/>
                <a:sym typeface="Arima SemiBold"/>
              </a:rPr>
              <a:t>Literary analysis</a:t>
            </a:r>
            <a:endParaRPr sz="250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08D163F7-8891-1F52-87AF-9C4782D2F0E8}"/>
              </a:ext>
            </a:extLst>
          </p:cNvPr>
          <p:cNvPicPr>
            <a:picLocks noChangeAspect="1"/>
          </p:cNvPicPr>
          <p:nvPr/>
        </p:nvPicPr>
        <p:blipFill>
          <a:blip r:embed="rId3"/>
          <a:stretch>
            <a:fillRect/>
          </a:stretch>
        </p:blipFill>
        <p:spPr>
          <a:xfrm>
            <a:off x="0" y="1819937"/>
            <a:ext cx="9144000" cy="1503626"/>
          </a:xfrm>
          <a:prstGeom prst="rect">
            <a:avLst/>
          </a:prstGeom>
        </p:spPr>
      </p:pic>
      <p:sp>
        <p:nvSpPr>
          <p:cNvPr id="2" name="Google Shape;152;p18">
            <a:extLst>
              <a:ext uri="{FF2B5EF4-FFF2-40B4-BE49-F238E27FC236}">
                <a16:creationId xmlns:a16="http://schemas.microsoft.com/office/drawing/2014/main" id="{8F38A5EA-2F6E-23E1-15AA-FE35ECA193CE}"/>
              </a:ext>
            </a:extLst>
          </p:cNvPr>
          <p:cNvSpPr txBox="1">
            <a:spLocks/>
          </p:cNvSpPr>
          <p:nvPr/>
        </p:nvSpPr>
        <p:spPr>
          <a:xfrm>
            <a:off x="-158083" y="4737916"/>
            <a:ext cx="663049"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26</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817418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629479" y="1232725"/>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a:solidFill>
                  <a:schemeClr val="dk1"/>
                </a:solidFill>
                <a:latin typeface="Arima SemiBold"/>
                <a:ea typeface="Arima SemiBold"/>
                <a:cs typeface="Arima SemiBold"/>
                <a:sym typeface="Arima SemiBold"/>
              </a:rPr>
              <a:t>Literary analysis</a:t>
            </a:r>
            <a:endParaRPr sz="2500">
              <a:solidFill>
                <a:schemeClr val="dk1"/>
              </a:solidFill>
              <a:latin typeface="Arima SemiBold"/>
              <a:ea typeface="Arima SemiBold"/>
              <a:cs typeface="Arima SemiBold"/>
              <a:sym typeface="Arima SemiBold"/>
            </a:endParaRPr>
          </a:p>
        </p:txBody>
      </p:sp>
      <p:pic>
        <p:nvPicPr>
          <p:cNvPr id="4" name="Image 3">
            <a:extLst>
              <a:ext uri="{FF2B5EF4-FFF2-40B4-BE49-F238E27FC236}">
                <a16:creationId xmlns:a16="http://schemas.microsoft.com/office/drawing/2014/main" id="{CF697059-A2C7-1A4E-F40A-B9F282B983BF}"/>
              </a:ext>
            </a:extLst>
          </p:cNvPr>
          <p:cNvPicPr>
            <a:picLocks noChangeAspect="1"/>
          </p:cNvPicPr>
          <p:nvPr/>
        </p:nvPicPr>
        <p:blipFill>
          <a:blip r:embed="rId3"/>
          <a:stretch>
            <a:fillRect/>
          </a:stretch>
        </p:blipFill>
        <p:spPr>
          <a:xfrm>
            <a:off x="522383" y="2064453"/>
            <a:ext cx="7565992" cy="1997196"/>
          </a:xfrm>
          <a:prstGeom prst="rect">
            <a:avLst/>
          </a:prstGeom>
        </p:spPr>
      </p:pic>
      <p:sp>
        <p:nvSpPr>
          <p:cNvPr id="5" name="Google Shape;152;p18">
            <a:extLst>
              <a:ext uri="{FF2B5EF4-FFF2-40B4-BE49-F238E27FC236}">
                <a16:creationId xmlns:a16="http://schemas.microsoft.com/office/drawing/2014/main" id="{1F0500E3-68B0-D25D-CA75-C033C0C8E224}"/>
              </a:ext>
            </a:extLst>
          </p:cNvPr>
          <p:cNvSpPr txBox="1">
            <a:spLocks/>
          </p:cNvSpPr>
          <p:nvPr/>
        </p:nvSpPr>
        <p:spPr>
          <a:xfrm>
            <a:off x="-158083" y="4737916"/>
            <a:ext cx="56751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27</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783293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0"/>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grpSp>
        <p:nvGrpSpPr>
          <p:cNvPr id="23" name="Groupe 22">
            <a:extLst>
              <a:ext uri="{FF2B5EF4-FFF2-40B4-BE49-F238E27FC236}">
                <a16:creationId xmlns:a16="http://schemas.microsoft.com/office/drawing/2014/main" id="{71DEF6FD-F530-EE08-235F-5BBD7F97785C}"/>
              </a:ext>
            </a:extLst>
          </p:cNvPr>
          <p:cNvGrpSpPr/>
          <p:nvPr/>
        </p:nvGrpSpPr>
        <p:grpSpPr>
          <a:xfrm>
            <a:off x="-58640" y="1376236"/>
            <a:ext cx="2139282" cy="3389253"/>
            <a:chOff x="-73825" y="1341141"/>
            <a:chExt cx="2139282" cy="3389253"/>
          </a:xfrm>
        </p:grpSpPr>
        <p:grpSp>
          <p:nvGrpSpPr>
            <p:cNvPr id="194" name="Google Shape;194;p20"/>
            <p:cNvGrpSpPr/>
            <p:nvPr/>
          </p:nvGrpSpPr>
          <p:grpSpPr>
            <a:xfrm>
              <a:off x="-73825" y="3267308"/>
              <a:ext cx="2139282" cy="1463086"/>
              <a:chOff x="713100" y="3141006"/>
              <a:chExt cx="1655700" cy="1463086"/>
            </a:xfrm>
          </p:grpSpPr>
          <p:sp>
            <p:nvSpPr>
              <p:cNvPr id="195" name="Google Shape;195;p20"/>
              <p:cNvSpPr txBox="1"/>
              <p:nvPr/>
            </p:nvSpPr>
            <p:spPr>
              <a:xfrm>
                <a:off x="713100"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Datacleaning</a:t>
                </a:r>
                <a:endParaRPr sz="2500" dirty="0">
                  <a:solidFill>
                    <a:schemeClr val="dk1"/>
                  </a:solidFill>
                  <a:latin typeface="Arima SemiBold"/>
                  <a:ea typeface="Arima SemiBold"/>
                  <a:cs typeface="Arima SemiBold"/>
                  <a:sym typeface="Arima SemiBold"/>
                </a:endParaRPr>
              </a:p>
            </p:txBody>
          </p:sp>
          <p:sp>
            <p:nvSpPr>
              <p:cNvPr id="196" name="Google Shape;196;p20"/>
              <p:cNvSpPr txBox="1"/>
              <p:nvPr/>
            </p:nvSpPr>
            <p:spPr>
              <a:xfrm>
                <a:off x="713100"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Nettoyage et visualisation des données</a:t>
                </a:r>
                <a:endParaRPr dirty="0">
                  <a:solidFill>
                    <a:schemeClr val="dk1"/>
                  </a:solidFill>
                  <a:latin typeface="Chivo"/>
                  <a:ea typeface="Chivo"/>
                  <a:cs typeface="Chivo"/>
                  <a:sym typeface="Chivo"/>
                </a:endParaRPr>
              </a:p>
            </p:txBody>
          </p:sp>
        </p:grpSp>
        <p:sp>
          <p:nvSpPr>
            <p:cNvPr id="197" name="Google Shape;197;p20"/>
            <p:cNvSpPr txBox="1"/>
            <p:nvPr/>
          </p:nvSpPr>
          <p:spPr>
            <a:xfrm>
              <a:off x="153541"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01</a:t>
              </a:r>
              <a:endParaRPr sz="2500" dirty="0">
                <a:solidFill>
                  <a:schemeClr val="dk1"/>
                </a:solidFill>
                <a:latin typeface="Arima SemiBold"/>
                <a:ea typeface="Arima SemiBold"/>
                <a:cs typeface="Arima SemiBold"/>
                <a:sym typeface="Arima SemiBold"/>
              </a:endParaRPr>
            </a:p>
          </p:txBody>
        </p:sp>
        <p:cxnSp>
          <p:nvCxnSpPr>
            <p:cNvPr id="198" name="Google Shape;198;p20"/>
            <p:cNvCxnSpPr>
              <a:stCxn id="197" idx="2"/>
              <a:endCxn id="199" idx="0"/>
            </p:cNvCxnSpPr>
            <p:nvPr/>
          </p:nvCxnSpPr>
          <p:spPr>
            <a:xfrm>
              <a:off x="981391"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00" name="Google Shape;200;p20"/>
            <p:cNvCxnSpPr>
              <a:stCxn id="199" idx="4"/>
              <a:endCxn id="195" idx="0"/>
            </p:cNvCxnSpPr>
            <p:nvPr/>
          </p:nvCxnSpPr>
          <p:spPr>
            <a:xfrm>
              <a:off x="981391" y="2930286"/>
              <a:ext cx="14425" cy="337022"/>
            </a:xfrm>
            <a:prstGeom prst="straightConnector1">
              <a:avLst/>
            </a:prstGeom>
            <a:noFill/>
            <a:ln w="9525" cap="rnd" cmpd="sng">
              <a:solidFill>
                <a:schemeClr val="dk1"/>
              </a:solidFill>
              <a:prstDash val="solid"/>
              <a:round/>
              <a:headEnd type="none" w="med" len="med"/>
              <a:tailEnd type="oval" w="med" len="med"/>
            </a:ln>
          </p:spPr>
        </p:cxnSp>
        <p:grpSp>
          <p:nvGrpSpPr>
            <p:cNvPr id="201" name="Google Shape;201;p20"/>
            <p:cNvGrpSpPr/>
            <p:nvPr/>
          </p:nvGrpSpPr>
          <p:grpSpPr>
            <a:xfrm>
              <a:off x="569941" y="2107386"/>
              <a:ext cx="822900" cy="822900"/>
              <a:chOff x="1129500" y="2100562"/>
              <a:chExt cx="822900" cy="822900"/>
            </a:xfrm>
          </p:grpSpPr>
          <p:sp>
            <p:nvSpPr>
              <p:cNvPr id="199" name="Google Shape;199;p20"/>
              <p:cNvSpPr/>
              <p:nvPr/>
            </p:nvSpPr>
            <p:spPr>
              <a:xfrm>
                <a:off x="1129500"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20"/>
              <p:cNvGrpSpPr/>
              <p:nvPr/>
            </p:nvGrpSpPr>
            <p:grpSpPr>
              <a:xfrm>
                <a:off x="1312350" y="2287568"/>
                <a:ext cx="457201" cy="448887"/>
                <a:chOff x="1745217" y="1515471"/>
                <a:chExt cx="343269" cy="342505"/>
              </a:xfrm>
            </p:grpSpPr>
            <p:sp>
              <p:nvSpPr>
                <p:cNvPr id="203" name="Google Shape;203;p2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 name="Groupe 16">
            <a:extLst>
              <a:ext uri="{FF2B5EF4-FFF2-40B4-BE49-F238E27FC236}">
                <a16:creationId xmlns:a16="http://schemas.microsoft.com/office/drawing/2014/main" id="{F6B9461E-A002-0471-0209-4CF51E76FCE8}"/>
              </a:ext>
            </a:extLst>
          </p:cNvPr>
          <p:cNvGrpSpPr/>
          <p:nvPr/>
        </p:nvGrpSpPr>
        <p:grpSpPr>
          <a:xfrm>
            <a:off x="1904897" y="1358462"/>
            <a:ext cx="2139279" cy="3407027"/>
            <a:chOff x="1932707" y="1341141"/>
            <a:chExt cx="2139279" cy="3407027"/>
          </a:xfrm>
        </p:grpSpPr>
        <p:grpSp>
          <p:nvGrpSpPr>
            <p:cNvPr id="207" name="Google Shape;207;p20"/>
            <p:cNvGrpSpPr/>
            <p:nvPr/>
          </p:nvGrpSpPr>
          <p:grpSpPr>
            <a:xfrm>
              <a:off x="1932707" y="3285082"/>
              <a:ext cx="2139279" cy="1463086"/>
              <a:chOff x="2734056" y="3141006"/>
              <a:chExt cx="1655700" cy="1463086"/>
            </a:xfrm>
          </p:grpSpPr>
          <p:sp>
            <p:nvSpPr>
              <p:cNvPr id="208" name="Google Shape;208;p20"/>
              <p:cNvSpPr txBox="1"/>
              <p:nvPr/>
            </p:nvSpPr>
            <p:spPr>
              <a:xfrm>
                <a:off x="27340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Modélisation</a:t>
                </a:r>
                <a:endParaRPr sz="2500" dirty="0">
                  <a:solidFill>
                    <a:schemeClr val="dk1"/>
                  </a:solidFill>
                  <a:latin typeface="Arima SemiBold"/>
                  <a:ea typeface="Arima SemiBold"/>
                  <a:cs typeface="Arima SemiBold"/>
                  <a:sym typeface="Arima SemiBold"/>
                </a:endParaRPr>
              </a:p>
            </p:txBody>
          </p:sp>
          <p:sp>
            <p:nvSpPr>
              <p:cNvPr id="209" name="Google Shape;209;p20"/>
              <p:cNvSpPr txBox="1"/>
              <p:nvPr/>
            </p:nvSpPr>
            <p:spPr>
              <a:xfrm>
                <a:off x="27340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Développement des modèles, développement de la pipeline</a:t>
                </a:r>
                <a:endParaRPr dirty="0">
                  <a:solidFill>
                    <a:schemeClr val="dk1"/>
                  </a:solidFill>
                  <a:latin typeface="Chivo"/>
                  <a:ea typeface="Chivo"/>
                  <a:cs typeface="Chivo"/>
                  <a:sym typeface="Chivo"/>
                </a:endParaRPr>
              </a:p>
            </p:txBody>
          </p:sp>
        </p:grpSp>
        <p:sp>
          <p:nvSpPr>
            <p:cNvPr id="210" name="Google Shape;210;p20"/>
            <p:cNvSpPr txBox="1"/>
            <p:nvPr/>
          </p:nvSpPr>
          <p:spPr>
            <a:xfrm>
              <a:off x="21744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a:solidFill>
                    <a:schemeClr val="dk1"/>
                  </a:solidFill>
                  <a:latin typeface="Arima SemiBold"/>
                  <a:ea typeface="Arima SemiBold"/>
                  <a:cs typeface="Arima SemiBold"/>
                  <a:sym typeface="Arima SemiBold"/>
                </a:rPr>
                <a:t>Step 02</a:t>
              </a:r>
              <a:endParaRPr sz="2500">
                <a:solidFill>
                  <a:schemeClr val="dk1"/>
                </a:solidFill>
                <a:latin typeface="Arima SemiBold"/>
                <a:ea typeface="Arima SemiBold"/>
                <a:cs typeface="Arima SemiBold"/>
                <a:sym typeface="Arima SemiBold"/>
              </a:endParaRPr>
            </a:p>
          </p:txBody>
        </p:sp>
        <p:cxnSp>
          <p:nvCxnSpPr>
            <p:cNvPr id="211" name="Google Shape;211;p20"/>
            <p:cNvCxnSpPr>
              <a:stCxn id="210" idx="2"/>
              <a:endCxn id="212" idx="0"/>
            </p:cNvCxnSpPr>
            <p:nvPr/>
          </p:nvCxnSpPr>
          <p:spPr>
            <a:xfrm>
              <a:off x="30023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13" name="Google Shape;213;p20"/>
            <p:cNvCxnSpPr>
              <a:stCxn id="212" idx="4"/>
              <a:endCxn id="208" idx="0"/>
            </p:cNvCxnSpPr>
            <p:nvPr/>
          </p:nvCxnSpPr>
          <p:spPr>
            <a:xfrm>
              <a:off x="3002347" y="2930286"/>
              <a:ext cx="0" cy="354796"/>
            </a:xfrm>
            <a:prstGeom prst="straightConnector1">
              <a:avLst/>
            </a:prstGeom>
            <a:noFill/>
            <a:ln w="9525" cap="rnd" cmpd="sng">
              <a:solidFill>
                <a:schemeClr val="dk1"/>
              </a:solidFill>
              <a:prstDash val="solid"/>
              <a:round/>
              <a:headEnd type="none" w="med" len="med"/>
              <a:tailEnd type="oval" w="med" len="med"/>
            </a:ln>
          </p:spPr>
        </p:cxnSp>
        <p:grpSp>
          <p:nvGrpSpPr>
            <p:cNvPr id="214" name="Google Shape;214;p20"/>
            <p:cNvGrpSpPr/>
            <p:nvPr/>
          </p:nvGrpSpPr>
          <p:grpSpPr>
            <a:xfrm>
              <a:off x="2590897" y="2107386"/>
              <a:ext cx="822900" cy="822900"/>
              <a:chOff x="3150456" y="2100562"/>
              <a:chExt cx="822900" cy="822900"/>
            </a:xfrm>
          </p:grpSpPr>
          <p:sp>
            <p:nvSpPr>
              <p:cNvPr id="212" name="Google Shape;212;p20"/>
              <p:cNvSpPr/>
              <p:nvPr/>
            </p:nvSpPr>
            <p:spPr>
              <a:xfrm>
                <a:off x="31504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5" name="Google Shape;215;p20"/>
              <p:cNvGrpSpPr/>
              <p:nvPr/>
            </p:nvGrpSpPr>
            <p:grpSpPr>
              <a:xfrm>
                <a:off x="3391496" y="2283408"/>
                <a:ext cx="340820" cy="457208"/>
                <a:chOff x="1805901" y="1960358"/>
                <a:chExt cx="284847" cy="373627"/>
              </a:xfrm>
            </p:grpSpPr>
            <p:sp>
              <p:nvSpPr>
                <p:cNvPr id="216" name="Google Shape;216;p2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18" name="Google Shape;218;p20"/>
          <p:cNvGrpSpPr/>
          <p:nvPr/>
        </p:nvGrpSpPr>
        <p:grpSpPr>
          <a:xfrm>
            <a:off x="3968646" y="3333581"/>
            <a:ext cx="1655700" cy="1463086"/>
            <a:chOff x="4755000" y="3141006"/>
            <a:chExt cx="1655700" cy="1463086"/>
          </a:xfrm>
        </p:grpSpPr>
        <p:sp>
          <p:nvSpPr>
            <p:cNvPr id="219" name="Google Shape;219;p20"/>
            <p:cNvSpPr txBox="1"/>
            <p:nvPr/>
          </p:nvSpPr>
          <p:spPr>
            <a:xfrm>
              <a:off x="4755000"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Mlflow</a:t>
              </a:r>
              <a:endParaRPr sz="2500" dirty="0">
                <a:solidFill>
                  <a:schemeClr val="dk1"/>
                </a:solidFill>
                <a:latin typeface="Arima SemiBold"/>
                <a:ea typeface="Arima SemiBold"/>
                <a:cs typeface="Arima SemiBold"/>
                <a:sym typeface="Arima SemiBold"/>
              </a:endParaRPr>
            </a:p>
          </p:txBody>
        </p:sp>
        <p:sp>
          <p:nvSpPr>
            <p:cNvPr id="220" name="Google Shape;220;p20"/>
            <p:cNvSpPr txBox="1"/>
            <p:nvPr/>
          </p:nvSpPr>
          <p:spPr>
            <a:xfrm>
              <a:off x="4755000"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Mlflow tracking</a:t>
              </a:r>
              <a:endParaRPr dirty="0">
                <a:solidFill>
                  <a:schemeClr val="dk1"/>
                </a:solidFill>
                <a:latin typeface="Chivo"/>
                <a:ea typeface="Chivo"/>
                <a:cs typeface="Chivo"/>
                <a:sym typeface="Chivo"/>
              </a:endParaRPr>
            </a:p>
          </p:txBody>
        </p:sp>
      </p:grpSp>
      <p:sp>
        <p:nvSpPr>
          <p:cNvPr id="221" name="Google Shape;221;p20"/>
          <p:cNvSpPr txBox="1"/>
          <p:nvPr/>
        </p:nvSpPr>
        <p:spPr>
          <a:xfrm>
            <a:off x="3968647" y="135889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a:solidFill>
                  <a:schemeClr val="dk1"/>
                </a:solidFill>
                <a:latin typeface="Arima SemiBold"/>
                <a:ea typeface="Arima SemiBold"/>
                <a:cs typeface="Arima SemiBold"/>
                <a:sym typeface="Arima SemiBold"/>
              </a:rPr>
              <a:t>Step 03</a:t>
            </a:r>
            <a:endParaRPr sz="2500">
              <a:solidFill>
                <a:schemeClr val="dk1"/>
              </a:solidFill>
              <a:latin typeface="Arima SemiBold"/>
              <a:ea typeface="Arima SemiBold"/>
              <a:cs typeface="Arima SemiBold"/>
              <a:sym typeface="Arima SemiBold"/>
            </a:endParaRPr>
          </a:p>
        </p:txBody>
      </p:sp>
      <p:cxnSp>
        <p:nvCxnSpPr>
          <p:cNvPr id="222" name="Google Shape;222;p20"/>
          <p:cNvCxnSpPr>
            <a:stCxn id="221" idx="2"/>
            <a:endCxn id="223" idx="0"/>
          </p:cNvCxnSpPr>
          <p:nvPr/>
        </p:nvCxnSpPr>
        <p:spPr>
          <a:xfrm>
            <a:off x="4796497" y="190759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24" name="Google Shape;224;p20"/>
          <p:cNvCxnSpPr>
            <a:stCxn id="223" idx="4"/>
            <a:endCxn id="219" idx="0"/>
          </p:cNvCxnSpPr>
          <p:nvPr/>
        </p:nvCxnSpPr>
        <p:spPr>
          <a:xfrm flipH="1">
            <a:off x="4796496" y="2948036"/>
            <a:ext cx="1" cy="385545"/>
          </a:xfrm>
          <a:prstGeom prst="straightConnector1">
            <a:avLst/>
          </a:prstGeom>
          <a:noFill/>
          <a:ln w="9525" cap="rnd" cmpd="sng">
            <a:solidFill>
              <a:schemeClr val="dk1"/>
            </a:solidFill>
            <a:prstDash val="solid"/>
            <a:round/>
            <a:headEnd type="none" w="med" len="med"/>
            <a:tailEnd type="oval" w="med" len="med"/>
          </a:ln>
        </p:spPr>
      </p:cxnSp>
      <p:grpSp>
        <p:nvGrpSpPr>
          <p:cNvPr id="232" name="Google Shape;232;p20"/>
          <p:cNvGrpSpPr/>
          <p:nvPr/>
        </p:nvGrpSpPr>
        <p:grpSpPr>
          <a:xfrm>
            <a:off x="4385047" y="2125136"/>
            <a:ext cx="822900" cy="822900"/>
            <a:chOff x="5171400" y="2100562"/>
            <a:chExt cx="822900" cy="822900"/>
          </a:xfrm>
        </p:grpSpPr>
        <p:sp>
          <p:nvSpPr>
            <p:cNvPr id="223" name="Google Shape;223;p20"/>
            <p:cNvSpPr/>
            <p:nvPr/>
          </p:nvSpPr>
          <p:spPr>
            <a:xfrm>
              <a:off x="5171400"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p:nvPr/>
          </p:nvSpPr>
          <p:spPr>
            <a:xfrm>
              <a:off x="5354251" y="2283409"/>
              <a:ext cx="457197" cy="457205"/>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roupe 2">
            <a:extLst>
              <a:ext uri="{FF2B5EF4-FFF2-40B4-BE49-F238E27FC236}">
                <a16:creationId xmlns:a16="http://schemas.microsoft.com/office/drawing/2014/main" id="{65A0D027-5CF1-86EB-0B4C-E1D5F4D89340}"/>
              </a:ext>
            </a:extLst>
          </p:cNvPr>
          <p:cNvGrpSpPr/>
          <p:nvPr/>
        </p:nvGrpSpPr>
        <p:grpSpPr>
          <a:xfrm>
            <a:off x="5602290" y="1351633"/>
            <a:ext cx="1655700" cy="3269775"/>
            <a:chOff x="6216397" y="1341141"/>
            <a:chExt cx="1655700" cy="3269775"/>
          </a:xfrm>
        </p:grpSpPr>
        <p:grpSp>
          <p:nvGrpSpPr>
            <p:cNvPr id="225" name="Google Shape;225;p20"/>
            <p:cNvGrpSpPr/>
            <p:nvPr/>
          </p:nvGrpSpPr>
          <p:grpSpPr>
            <a:xfrm>
              <a:off x="6216397" y="3147830"/>
              <a:ext cx="1655700" cy="1463086"/>
              <a:chOff x="6775956" y="3141006"/>
              <a:chExt cx="1655700" cy="1463086"/>
            </a:xfrm>
          </p:grpSpPr>
          <p:sp>
            <p:nvSpPr>
              <p:cNvPr id="226" name="Google Shape;226;p20"/>
              <p:cNvSpPr txBox="1"/>
              <p:nvPr/>
            </p:nvSpPr>
            <p:spPr>
              <a:xfrm>
                <a:off x="67759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Api</a:t>
                </a:r>
                <a:endParaRPr sz="2500" dirty="0">
                  <a:solidFill>
                    <a:schemeClr val="dk1"/>
                  </a:solidFill>
                  <a:latin typeface="Arima SemiBold"/>
                  <a:ea typeface="Arima SemiBold"/>
                  <a:cs typeface="Arima SemiBold"/>
                  <a:sym typeface="Arima SemiBold"/>
                </a:endParaRPr>
              </a:p>
            </p:txBody>
          </p:sp>
          <p:sp>
            <p:nvSpPr>
              <p:cNvPr id="227" name="Google Shape;227;p20"/>
              <p:cNvSpPr txBox="1"/>
              <p:nvPr/>
            </p:nvSpPr>
            <p:spPr>
              <a:xfrm>
                <a:off x="67759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Création d e l’api avec fast api</a:t>
                </a:r>
                <a:endParaRPr dirty="0">
                  <a:solidFill>
                    <a:schemeClr val="dk1"/>
                  </a:solidFill>
                  <a:latin typeface="Chivo"/>
                  <a:ea typeface="Chivo"/>
                  <a:cs typeface="Chivo"/>
                  <a:sym typeface="Chivo"/>
                </a:endParaRPr>
              </a:p>
            </p:txBody>
          </p:sp>
        </p:grpSp>
        <p:sp>
          <p:nvSpPr>
            <p:cNvPr id="228" name="Google Shape;228;p20"/>
            <p:cNvSpPr txBox="1"/>
            <p:nvPr/>
          </p:nvSpPr>
          <p:spPr>
            <a:xfrm>
              <a:off x="62163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04</a:t>
              </a:r>
              <a:endParaRPr sz="2500" dirty="0">
                <a:solidFill>
                  <a:schemeClr val="dk1"/>
                </a:solidFill>
                <a:latin typeface="Arima SemiBold"/>
                <a:ea typeface="Arima SemiBold"/>
                <a:cs typeface="Arima SemiBold"/>
                <a:sym typeface="Arima SemiBold"/>
              </a:endParaRPr>
            </a:p>
          </p:txBody>
        </p:sp>
        <p:cxnSp>
          <p:nvCxnSpPr>
            <p:cNvPr id="229" name="Google Shape;229;p20"/>
            <p:cNvCxnSpPr>
              <a:stCxn id="228" idx="2"/>
              <a:endCxn id="230" idx="0"/>
            </p:cNvCxnSpPr>
            <p:nvPr/>
          </p:nvCxnSpPr>
          <p:spPr>
            <a:xfrm>
              <a:off x="70442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231" name="Google Shape;231;p20"/>
            <p:cNvCxnSpPr>
              <a:stCxn id="230" idx="4"/>
              <a:endCxn id="226" idx="0"/>
            </p:cNvCxnSpPr>
            <p:nvPr/>
          </p:nvCxnSpPr>
          <p:spPr>
            <a:xfrm>
              <a:off x="7044247" y="2930286"/>
              <a:ext cx="0" cy="217500"/>
            </a:xfrm>
            <a:prstGeom prst="straightConnector1">
              <a:avLst/>
            </a:prstGeom>
            <a:noFill/>
            <a:ln w="9525" cap="rnd" cmpd="sng">
              <a:solidFill>
                <a:schemeClr val="dk1"/>
              </a:solidFill>
              <a:prstDash val="solid"/>
              <a:round/>
              <a:headEnd type="none" w="med" len="med"/>
              <a:tailEnd type="oval" w="med" len="med"/>
            </a:ln>
          </p:spPr>
        </p:cxnSp>
        <p:grpSp>
          <p:nvGrpSpPr>
            <p:cNvPr id="234" name="Google Shape;234;p20"/>
            <p:cNvGrpSpPr/>
            <p:nvPr/>
          </p:nvGrpSpPr>
          <p:grpSpPr>
            <a:xfrm>
              <a:off x="6632797" y="2107386"/>
              <a:ext cx="822900" cy="822900"/>
              <a:chOff x="7192356" y="2100562"/>
              <a:chExt cx="822900" cy="822900"/>
            </a:xfrm>
          </p:grpSpPr>
          <p:sp>
            <p:nvSpPr>
              <p:cNvPr id="230" name="Google Shape;230;p20"/>
              <p:cNvSpPr/>
              <p:nvPr/>
            </p:nvSpPr>
            <p:spPr>
              <a:xfrm>
                <a:off x="71923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0"/>
              <p:cNvGrpSpPr/>
              <p:nvPr/>
            </p:nvGrpSpPr>
            <p:grpSpPr>
              <a:xfrm>
                <a:off x="7390447" y="2283411"/>
                <a:ext cx="426718" cy="457201"/>
                <a:chOff x="1750887" y="2425727"/>
                <a:chExt cx="320143" cy="343269"/>
              </a:xfrm>
            </p:grpSpPr>
            <p:sp>
              <p:nvSpPr>
                <p:cNvPr id="236" name="Google Shape;236;p2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238" name="Google Shape;238;p20"/>
          <p:cNvCxnSpPr>
            <a:cxnSpLocks/>
            <a:stCxn id="199" idx="6"/>
            <a:endCxn id="212" idx="2"/>
          </p:cNvCxnSpPr>
          <p:nvPr/>
        </p:nvCxnSpPr>
        <p:spPr>
          <a:xfrm flipV="1">
            <a:off x="1408026" y="2536157"/>
            <a:ext cx="1155061" cy="17774"/>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0"/>
          <p:cNvCxnSpPr>
            <a:cxnSpLocks/>
            <a:stCxn id="212" idx="6"/>
            <a:endCxn id="223" idx="2"/>
          </p:cNvCxnSpPr>
          <p:nvPr/>
        </p:nvCxnSpPr>
        <p:spPr>
          <a:xfrm>
            <a:off x="3385987" y="2536157"/>
            <a:ext cx="999060" cy="429"/>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0"/>
          <p:cNvCxnSpPr>
            <a:cxnSpLocks/>
            <a:stCxn id="223" idx="6"/>
            <a:endCxn id="230" idx="2"/>
          </p:cNvCxnSpPr>
          <p:nvPr/>
        </p:nvCxnSpPr>
        <p:spPr>
          <a:xfrm flipV="1">
            <a:off x="5207947" y="2529328"/>
            <a:ext cx="810743" cy="7258"/>
          </a:xfrm>
          <a:prstGeom prst="straightConnector1">
            <a:avLst/>
          </a:prstGeom>
          <a:noFill/>
          <a:ln w="9525" cap="flat" cmpd="sng">
            <a:solidFill>
              <a:schemeClr val="dk1"/>
            </a:solidFill>
            <a:prstDash val="solid"/>
            <a:round/>
            <a:headEnd type="none" w="med" len="med"/>
            <a:tailEnd type="none" w="med" len="med"/>
          </a:ln>
        </p:spPr>
      </p:cxnSp>
      <p:grpSp>
        <p:nvGrpSpPr>
          <p:cNvPr id="4" name="Groupe 3">
            <a:extLst>
              <a:ext uri="{FF2B5EF4-FFF2-40B4-BE49-F238E27FC236}">
                <a16:creationId xmlns:a16="http://schemas.microsoft.com/office/drawing/2014/main" id="{BD78FB09-B6D7-F603-D769-6A591F5EC3DF}"/>
              </a:ext>
            </a:extLst>
          </p:cNvPr>
          <p:cNvGrpSpPr/>
          <p:nvPr/>
        </p:nvGrpSpPr>
        <p:grpSpPr>
          <a:xfrm>
            <a:off x="7208980" y="1351633"/>
            <a:ext cx="1848913" cy="3269775"/>
            <a:chOff x="6216397" y="1341141"/>
            <a:chExt cx="1655700" cy="3269775"/>
          </a:xfrm>
        </p:grpSpPr>
        <p:grpSp>
          <p:nvGrpSpPr>
            <p:cNvPr id="5" name="Google Shape;225;p20">
              <a:extLst>
                <a:ext uri="{FF2B5EF4-FFF2-40B4-BE49-F238E27FC236}">
                  <a16:creationId xmlns:a16="http://schemas.microsoft.com/office/drawing/2014/main" id="{976C0B7B-6F4E-6F66-5F19-CB82F7640373}"/>
                </a:ext>
              </a:extLst>
            </p:cNvPr>
            <p:cNvGrpSpPr/>
            <p:nvPr/>
          </p:nvGrpSpPr>
          <p:grpSpPr>
            <a:xfrm>
              <a:off x="6216397" y="3147830"/>
              <a:ext cx="1655700" cy="1463086"/>
              <a:chOff x="6775956" y="3141006"/>
              <a:chExt cx="1655700" cy="1463086"/>
            </a:xfrm>
          </p:grpSpPr>
          <p:sp>
            <p:nvSpPr>
              <p:cNvPr id="14" name="Google Shape;226;p20">
                <a:extLst>
                  <a:ext uri="{FF2B5EF4-FFF2-40B4-BE49-F238E27FC236}">
                    <a16:creationId xmlns:a16="http://schemas.microsoft.com/office/drawing/2014/main" id="{DAC80223-0EC2-A12B-05DA-98B4556B2B84}"/>
                  </a:ext>
                </a:extLst>
              </p:cNvPr>
              <p:cNvSpPr txBox="1"/>
              <p:nvPr/>
            </p:nvSpPr>
            <p:spPr>
              <a:xfrm>
                <a:off x="6775956" y="3141006"/>
                <a:ext cx="16557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Application</a:t>
                </a:r>
                <a:endParaRPr sz="2500" dirty="0">
                  <a:solidFill>
                    <a:schemeClr val="dk1"/>
                  </a:solidFill>
                  <a:latin typeface="Arima SemiBold"/>
                  <a:ea typeface="Arima SemiBold"/>
                  <a:cs typeface="Arima SemiBold"/>
                  <a:sym typeface="Arima SemiBold"/>
                </a:endParaRPr>
              </a:p>
            </p:txBody>
          </p:sp>
          <p:sp>
            <p:nvSpPr>
              <p:cNvPr id="15" name="Google Shape;227;p20">
                <a:extLst>
                  <a:ext uri="{FF2B5EF4-FFF2-40B4-BE49-F238E27FC236}">
                    <a16:creationId xmlns:a16="http://schemas.microsoft.com/office/drawing/2014/main" id="{3618D4C0-1DB3-789B-1C8B-A4934D68FA2B}"/>
                  </a:ext>
                </a:extLst>
              </p:cNvPr>
              <p:cNvSpPr txBox="1"/>
              <p:nvPr/>
            </p:nvSpPr>
            <p:spPr>
              <a:xfrm>
                <a:off x="6775956" y="3689692"/>
                <a:ext cx="1655700" cy="91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dk1"/>
                    </a:solidFill>
                    <a:latin typeface="Chivo"/>
                    <a:ea typeface="Chivo"/>
                    <a:cs typeface="Chivo"/>
                    <a:sym typeface="Chivo"/>
                  </a:rPr>
                  <a:t>Création de l’application grâce à streamlit</a:t>
                </a:r>
                <a:endParaRPr dirty="0">
                  <a:solidFill>
                    <a:schemeClr val="dk1"/>
                  </a:solidFill>
                  <a:latin typeface="Chivo"/>
                  <a:ea typeface="Chivo"/>
                  <a:cs typeface="Chivo"/>
                  <a:sym typeface="Chivo"/>
                </a:endParaRPr>
              </a:p>
            </p:txBody>
          </p:sp>
        </p:grpSp>
        <p:sp>
          <p:nvSpPr>
            <p:cNvPr id="6" name="Google Shape;228;p20">
              <a:extLst>
                <a:ext uri="{FF2B5EF4-FFF2-40B4-BE49-F238E27FC236}">
                  <a16:creationId xmlns:a16="http://schemas.microsoft.com/office/drawing/2014/main" id="{91376DB2-A353-8556-4621-669D702E80D9}"/>
                </a:ext>
              </a:extLst>
            </p:cNvPr>
            <p:cNvSpPr txBox="1"/>
            <p:nvPr/>
          </p:nvSpPr>
          <p:spPr>
            <a:xfrm>
              <a:off x="6216397" y="1341141"/>
              <a:ext cx="1655700" cy="548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500" dirty="0">
                  <a:solidFill>
                    <a:schemeClr val="dk1"/>
                  </a:solidFill>
                  <a:latin typeface="Arima SemiBold"/>
                  <a:ea typeface="Arima SemiBold"/>
                  <a:cs typeface="Arima SemiBold"/>
                  <a:sym typeface="Arima SemiBold"/>
                </a:rPr>
                <a:t>Step 05</a:t>
              </a:r>
              <a:endParaRPr sz="2500" dirty="0">
                <a:solidFill>
                  <a:schemeClr val="dk1"/>
                </a:solidFill>
                <a:latin typeface="Arima SemiBold"/>
                <a:ea typeface="Arima SemiBold"/>
                <a:cs typeface="Arima SemiBold"/>
                <a:sym typeface="Arima SemiBold"/>
              </a:endParaRPr>
            </a:p>
          </p:txBody>
        </p:sp>
        <p:cxnSp>
          <p:nvCxnSpPr>
            <p:cNvPr id="7" name="Google Shape;229;p20">
              <a:extLst>
                <a:ext uri="{FF2B5EF4-FFF2-40B4-BE49-F238E27FC236}">
                  <a16:creationId xmlns:a16="http://schemas.microsoft.com/office/drawing/2014/main" id="{62D0D560-03E1-B71C-0A9F-24E8C1FE2249}"/>
                </a:ext>
              </a:extLst>
            </p:cNvPr>
            <p:cNvCxnSpPr>
              <a:stCxn id="6" idx="2"/>
              <a:endCxn id="10" idx="0"/>
            </p:cNvCxnSpPr>
            <p:nvPr/>
          </p:nvCxnSpPr>
          <p:spPr>
            <a:xfrm>
              <a:off x="7044247" y="1889841"/>
              <a:ext cx="0" cy="217500"/>
            </a:xfrm>
            <a:prstGeom prst="straightConnector1">
              <a:avLst/>
            </a:prstGeom>
            <a:noFill/>
            <a:ln w="9525" cap="rnd" cmpd="sng">
              <a:solidFill>
                <a:schemeClr val="dk1"/>
              </a:solidFill>
              <a:prstDash val="solid"/>
              <a:round/>
              <a:headEnd type="oval" w="med" len="med"/>
              <a:tailEnd type="none" w="med" len="med"/>
            </a:ln>
          </p:spPr>
        </p:cxnSp>
        <p:cxnSp>
          <p:nvCxnSpPr>
            <p:cNvPr id="8" name="Google Shape;231;p20">
              <a:extLst>
                <a:ext uri="{FF2B5EF4-FFF2-40B4-BE49-F238E27FC236}">
                  <a16:creationId xmlns:a16="http://schemas.microsoft.com/office/drawing/2014/main" id="{CEBB4CB6-EB33-E0B5-21BC-6BA0B7D7AEAF}"/>
                </a:ext>
              </a:extLst>
            </p:cNvPr>
            <p:cNvCxnSpPr>
              <a:stCxn id="10" idx="4"/>
              <a:endCxn id="14" idx="0"/>
            </p:cNvCxnSpPr>
            <p:nvPr/>
          </p:nvCxnSpPr>
          <p:spPr>
            <a:xfrm>
              <a:off x="7044247" y="2930286"/>
              <a:ext cx="0" cy="217500"/>
            </a:xfrm>
            <a:prstGeom prst="straightConnector1">
              <a:avLst/>
            </a:prstGeom>
            <a:noFill/>
            <a:ln w="9525" cap="rnd" cmpd="sng">
              <a:solidFill>
                <a:schemeClr val="dk1"/>
              </a:solidFill>
              <a:prstDash val="solid"/>
              <a:round/>
              <a:headEnd type="none" w="med" len="med"/>
              <a:tailEnd type="oval" w="med" len="med"/>
            </a:ln>
          </p:spPr>
        </p:cxnSp>
        <p:grpSp>
          <p:nvGrpSpPr>
            <p:cNvPr id="9" name="Google Shape;234;p20">
              <a:extLst>
                <a:ext uri="{FF2B5EF4-FFF2-40B4-BE49-F238E27FC236}">
                  <a16:creationId xmlns:a16="http://schemas.microsoft.com/office/drawing/2014/main" id="{C3931CB8-ABA1-AEB3-8E2A-E9EB244C28EA}"/>
                </a:ext>
              </a:extLst>
            </p:cNvPr>
            <p:cNvGrpSpPr/>
            <p:nvPr/>
          </p:nvGrpSpPr>
          <p:grpSpPr>
            <a:xfrm>
              <a:off x="6632797" y="2107386"/>
              <a:ext cx="822900" cy="822900"/>
              <a:chOff x="7192356" y="2100562"/>
              <a:chExt cx="822900" cy="822900"/>
            </a:xfrm>
          </p:grpSpPr>
          <p:sp>
            <p:nvSpPr>
              <p:cNvPr id="10" name="Google Shape;230;p20">
                <a:extLst>
                  <a:ext uri="{FF2B5EF4-FFF2-40B4-BE49-F238E27FC236}">
                    <a16:creationId xmlns:a16="http://schemas.microsoft.com/office/drawing/2014/main" id="{58E586D1-7645-793F-D52C-DF20380CF26D}"/>
                  </a:ext>
                </a:extLst>
              </p:cNvPr>
              <p:cNvSpPr/>
              <p:nvPr/>
            </p:nvSpPr>
            <p:spPr>
              <a:xfrm>
                <a:off x="7192356" y="2100562"/>
                <a:ext cx="822900" cy="8229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235;p20">
                <a:extLst>
                  <a:ext uri="{FF2B5EF4-FFF2-40B4-BE49-F238E27FC236}">
                    <a16:creationId xmlns:a16="http://schemas.microsoft.com/office/drawing/2014/main" id="{84E0ED88-5457-C3CB-7C03-BDCBCAB1F88B}"/>
                  </a:ext>
                </a:extLst>
              </p:cNvPr>
              <p:cNvGrpSpPr/>
              <p:nvPr/>
            </p:nvGrpSpPr>
            <p:grpSpPr>
              <a:xfrm>
                <a:off x="7390447" y="2283411"/>
                <a:ext cx="426718" cy="457201"/>
                <a:chOff x="1750887" y="2425727"/>
                <a:chExt cx="320143" cy="343269"/>
              </a:xfrm>
            </p:grpSpPr>
            <p:sp>
              <p:nvSpPr>
                <p:cNvPr id="12" name="Google Shape;236;p20">
                  <a:extLst>
                    <a:ext uri="{FF2B5EF4-FFF2-40B4-BE49-F238E27FC236}">
                      <a16:creationId xmlns:a16="http://schemas.microsoft.com/office/drawing/2014/main" id="{E32C191F-657D-B584-3B96-2B4EDB51A45E}"/>
                    </a:ext>
                  </a:extLst>
                </p:cNvPr>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37;p20">
                  <a:extLst>
                    <a:ext uri="{FF2B5EF4-FFF2-40B4-BE49-F238E27FC236}">
                      <a16:creationId xmlns:a16="http://schemas.microsoft.com/office/drawing/2014/main" id="{7279AA50-544D-1E84-08F7-E3BE0A5410F5}"/>
                    </a:ext>
                  </a:extLst>
                </p:cNvPr>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21" name="Google Shape;240;p20">
            <a:extLst>
              <a:ext uri="{FF2B5EF4-FFF2-40B4-BE49-F238E27FC236}">
                <a16:creationId xmlns:a16="http://schemas.microsoft.com/office/drawing/2014/main" id="{1A2B062C-C69D-6607-1FCB-3ED3CA26DFBF}"/>
              </a:ext>
            </a:extLst>
          </p:cNvPr>
          <p:cNvCxnSpPr>
            <a:cxnSpLocks/>
          </p:cNvCxnSpPr>
          <p:nvPr/>
        </p:nvCxnSpPr>
        <p:spPr>
          <a:xfrm>
            <a:off x="6852509" y="2518346"/>
            <a:ext cx="810961" cy="9150"/>
          </a:xfrm>
          <a:prstGeom prst="straightConnector1">
            <a:avLst/>
          </a:prstGeom>
          <a:noFill/>
          <a:ln w="9525" cap="flat" cmpd="sng">
            <a:solidFill>
              <a:schemeClr val="dk1"/>
            </a:solidFill>
            <a:prstDash val="solid"/>
            <a:round/>
            <a:headEnd type="none" w="med" len="med"/>
            <a:tailEnd type="none" w="med" len="med"/>
          </a:ln>
        </p:spPr>
      </p:cxnSp>
      <p:sp>
        <p:nvSpPr>
          <p:cNvPr id="24" name="Google Shape;152;p18">
            <a:extLst>
              <a:ext uri="{FF2B5EF4-FFF2-40B4-BE49-F238E27FC236}">
                <a16:creationId xmlns:a16="http://schemas.microsoft.com/office/drawing/2014/main" id="{CC7895C2-202A-31EB-110A-EB3871401FFC}"/>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a:t>
            </a:r>
          </a:p>
          <a:p>
            <a:pPr marL="139700" indent="0">
              <a:buClr>
                <a:schemeClr val="dk1"/>
              </a:buClr>
              <a:buSzPts val="1400"/>
              <a:buFont typeface="Didact Gothic"/>
              <a:buNone/>
            </a:pP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mlflow</a:t>
            </a:r>
            <a:endParaRPr dirty="0"/>
          </a:p>
        </p:txBody>
      </p:sp>
      <p:sp>
        <p:nvSpPr>
          <p:cNvPr id="495" name="Google Shape;495;p27"/>
          <p:cNvSpPr txBox="1"/>
          <p:nvPr/>
        </p:nvSpPr>
        <p:spPr>
          <a:xfrm>
            <a:off x="713250" y="979713"/>
            <a:ext cx="2279105" cy="428981"/>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Literary analysis</a:t>
            </a:r>
            <a:endParaRPr sz="1600" dirty="0">
              <a:solidFill>
                <a:schemeClr val="dk1"/>
              </a:solidFill>
              <a:latin typeface="Arima SemiBold"/>
              <a:ea typeface="Arima SemiBold"/>
              <a:cs typeface="Arima SemiBold"/>
              <a:sym typeface="Arima SemiBold"/>
            </a:endParaRPr>
          </a:p>
        </p:txBody>
      </p:sp>
      <p:pic>
        <p:nvPicPr>
          <p:cNvPr id="4" name="Image 3">
            <a:extLst>
              <a:ext uri="{FF2B5EF4-FFF2-40B4-BE49-F238E27FC236}">
                <a16:creationId xmlns:a16="http://schemas.microsoft.com/office/drawing/2014/main" id="{B02FD0B4-2B60-06B8-613F-7D196FD210C3}"/>
              </a:ext>
            </a:extLst>
          </p:cNvPr>
          <p:cNvPicPr>
            <a:picLocks noChangeAspect="1"/>
          </p:cNvPicPr>
          <p:nvPr/>
        </p:nvPicPr>
        <p:blipFill>
          <a:blip r:embed="rId3"/>
          <a:stretch>
            <a:fillRect/>
          </a:stretch>
        </p:blipFill>
        <p:spPr>
          <a:xfrm>
            <a:off x="1639705" y="1408694"/>
            <a:ext cx="5691143" cy="3620262"/>
          </a:xfrm>
          <a:prstGeom prst="rect">
            <a:avLst/>
          </a:prstGeom>
        </p:spPr>
      </p:pic>
      <p:sp>
        <p:nvSpPr>
          <p:cNvPr id="5" name="Google Shape;152;p18">
            <a:extLst>
              <a:ext uri="{FF2B5EF4-FFF2-40B4-BE49-F238E27FC236}">
                <a16:creationId xmlns:a16="http://schemas.microsoft.com/office/drawing/2014/main" id="{6C42700A-CC70-E8E8-3E47-4184CA24413A}"/>
              </a:ext>
            </a:extLst>
          </p:cNvPr>
          <p:cNvSpPr txBox="1">
            <a:spLocks/>
          </p:cNvSpPr>
          <p:nvPr/>
        </p:nvSpPr>
        <p:spPr>
          <a:xfrm>
            <a:off x="-158083" y="4737916"/>
            <a:ext cx="58116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1189593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4 : API (Application </a:t>
            </a:r>
            <a:r>
              <a:rPr lang="fr-FR" dirty="0" err="1"/>
              <a:t>Programming</a:t>
            </a:r>
            <a:r>
              <a:rPr lang="fr-FR" dirty="0"/>
              <a:t> interface)</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5CECD02F-F6AB-0660-52FF-08E151FBDB43}"/>
              </a:ext>
            </a:extLst>
          </p:cNvPr>
          <p:cNvSpPr txBox="1">
            <a:spLocks/>
          </p:cNvSpPr>
          <p:nvPr/>
        </p:nvSpPr>
        <p:spPr>
          <a:xfrm>
            <a:off x="-158082" y="4737916"/>
            <a:ext cx="60845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29</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9697012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pic>
        <p:nvPicPr>
          <p:cNvPr id="3" name="Image 2">
            <a:extLst>
              <a:ext uri="{FF2B5EF4-FFF2-40B4-BE49-F238E27FC236}">
                <a16:creationId xmlns:a16="http://schemas.microsoft.com/office/drawing/2014/main" id="{5B9701FC-5C80-D580-D5D5-72B0E1DEF7F4}"/>
              </a:ext>
            </a:extLst>
          </p:cNvPr>
          <p:cNvPicPr>
            <a:picLocks noChangeAspect="1"/>
          </p:cNvPicPr>
          <p:nvPr/>
        </p:nvPicPr>
        <p:blipFill>
          <a:blip r:embed="rId3"/>
          <a:stretch>
            <a:fillRect/>
          </a:stretch>
        </p:blipFill>
        <p:spPr>
          <a:xfrm>
            <a:off x="613458" y="1133700"/>
            <a:ext cx="7546694" cy="3615714"/>
          </a:xfrm>
          <a:prstGeom prst="rect">
            <a:avLst/>
          </a:prstGeom>
        </p:spPr>
      </p:pic>
      <p:sp>
        <p:nvSpPr>
          <p:cNvPr id="4" name="Google Shape;152;p18">
            <a:extLst>
              <a:ext uri="{FF2B5EF4-FFF2-40B4-BE49-F238E27FC236}">
                <a16:creationId xmlns:a16="http://schemas.microsoft.com/office/drawing/2014/main" id="{23EC7416-4F6F-6805-37E0-C44E700E8E28}"/>
              </a:ext>
            </a:extLst>
          </p:cNvPr>
          <p:cNvSpPr txBox="1">
            <a:spLocks/>
          </p:cNvSpPr>
          <p:nvPr/>
        </p:nvSpPr>
        <p:spPr>
          <a:xfrm>
            <a:off x="-158082" y="4737916"/>
            <a:ext cx="608458"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30</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670310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pic>
        <p:nvPicPr>
          <p:cNvPr id="4" name="Image 3">
            <a:extLst>
              <a:ext uri="{FF2B5EF4-FFF2-40B4-BE49-F238E27FC236}">
                <a16:creationId xmlns:a16="http://schemas.microsoft.com/office/drawing/2014/main" id="{171FB04D-2504-CD0C-E4B3-8AD0E86A8919}"/>
              </a:ext>
            </a:extLst>
          </p:cNvPr>
          <p:cNvPicPr>
            <a:picLocks noChangeAspect="1"/>
          </p:cNvPicPr>
          <p:nvPr/>
        </p:nvPicPr>
        <p:blipFill>
          <a:blip r:embed="rId3"/>
          <a:stretch>
            <a:fillRect/>
          </a:stretch>
        </p:blipFill>
        <p:spPr>
          <a:xfrm>
            <a:off x="2395182" y="1028315"/>
            <a:ext cx="4026349" cy="3854812"/>
          </a:xfrm>
          <a:prstGeom prst="rect">
            <a:avLst/>
          </a:prstGeom>
        </p:spPr>
      </p:pic>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31</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5502742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32</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48467E1A-2C3D-9DFE-199E-CA5ACF4B512E}"/>
              </a:ext>
            </a:extLst>
          </p:cNvPr>
          <p:cNvPicPr>
            <a:picLocks noChangeAspect="1"/>
          </p:cNvPicPr>
          <p:nvPr/>
        </p:nvPicPr>
        <p:blipFill>
          <a:blip r:embed="rId3"/>
          <a:stretch>
            <a:fillRect/>
          </a:stretch>
        </p:blipFill>
        <p:spPr>
          <a:xfrm>
            <a:off x="1332186" y="1434718"/>
            <a:ext cx="7338848" cy="3078611"/>
          </a:xfrm>
          <a:prstGeom prst="rect">
            <a:avLst/>
          </a:prstGeom>
        </p:spPr>
      </p:pic>
    </p:spTree>
    <p:extLst>
      <p:ext uri="{BB962C8B-B14F-4D97-AF65-F5344CB8AC3E}">
        <p14:creationId xmlns:p14="http://schemas.microsoft.com/office/powerpoint/2010/main" val="7296891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F</a:t>
            </a:r>
            <a:r>
              <a:rPr lang="en" dirty="0"/>
              <a:t>ast API</a:t>
            </a:r>
            <a:endParaRPr dirty="0"/>
          </a:p>
        </p:txBody>
      </p:sp>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33</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CF2515A6-11C8-41A5-0DC4-F3F4D2D020F7}"/>
              </a:ext>
            </a:extLst>
          </p:cNvPr>
          <p:cNvPicPr>
            <a:picLocks noChangeAspect="1"/>
          </p:cNvPicPr>
          <p:nvPr/>
        </p:nvPicPr>
        <p:blipFill>
          <a:blip r:embed="rId3"/>
          <a:stretch>
            <a:fillRect/>
          </a:stretch>
        </p:blipFill>
        <p:spPr>
          <a:xfrm>
            <a:off x="811924" y="1848525"/>
            <a:ext cx="8182303" cy="1567638"/>
          </a:xfrm>
          <a:prstGeom prst="rect">
            <a:avLst/>
          </a:prstGeom>
        </p:spPr>
      </p:pic>
    </p:spTree>
    <p:extLst>
      <p:ext uri="{BB962C8B-B14F-4D97-AF65-F5344CB8AC3E}">
        <p14:creationId xmlns:p14="http://schemas.microsoft.com/office/powerpoint/2010/main" val="19458764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Test F</a:t>
            </a:r>
            <a:r>
              <a:rPr lang="en" dirty="0"/>
              <a:t>ast API</a:t>
            </a:r>
            <a:endParaRPr dirty="0"/>
          </a:p>
        </p:txBody>
      </p:sp>
      <p:sp>
        <p:nvSpPr>
          <p:cNvPr id="5" name="Google Shape;152;p18">
            <a:extLst>
              <a:ext uri="{FF2B5EF4-FFF2-40B4-BE49-F238E27FC236}">
                <a16:creationId xmlns:a16="http://schemas.microsoft.com/office/drawing/2014/main" id="{F0B56045-293B-643D-E2A5-2375F629B949}"/>
              </a:ext>
            </a:extLst>
          </p:cNvPr>
          <p:cNvSpPr txBox="1">
            <a:spLocks/>
          </p:cNvSpPr>
          <p:nvPr/>
        </p:nvSpPr>
        <p:spPr>
          <a:xfrm>
            <a:off x="-158083" y="4737916"/>
            <a:ext cx="54554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33</a:t>
            </a:r>
          </a:p>
          <a:p>
            <a:pPr marL="139700" indent="0">
              <a:buClr>
                <a:schemeClr val="dk1"/>
              </a:buClr>
              <a:buSzPts val="1400"/>
              <a:buFont typeface="Didact Gothic"/>
              <a:buNone/>
            </a:pPr>
            <a:endParaRPr lang="en-US" dirty="0"/>
          </a:p>
        </p:txBody>
      </p:sp>
      <p:pic>
        <p:nvPicPr>
          <p:cNvPr id="3" name="Image 2">
            <a:extLst>
              <a:ext uri="{FF2B5EF4-FFF2-40B4-BE49-F238E27FC236}">
                <a16:creationId xmlns:a16="http://schemas.microsoft.com/office/drawing/2014/main" id="{8B54E248-E98A-250F-9807-A37D01AC75B6}"/>
              </a:ext>
            </a:extLst>
          </p:cNvPr>
          <p:cNvPicPr>
            <a:picLocks noChangeAspect="1"/>
          </p:cNvPicPr>
          <p:nvPr/>
        </p:nvPicPr>
        <p:blipFill>
          <a:blip r:embed="rId3"/>
          <a:srcRect l="5185"/>
          <a:stretch/>
        </p:blipFill>
        <p:spPr>
          <a:xfrm>
            <a:off x="298282" y="1099996"/>
            <a:ext cx="8669867" cy="2487232"/>
          </a:xfrm>
          <a:prstGeom prst="rect">
            <a:avLst/>
          </a:prstGeom>
        </p:spPr>
      </p:pic>
      <p:sp>
        <p:nvSpPr>
          <p:cNvPr id="6" name="ZoneTexte 5">
            <a:extLst>
              <a:ext uri="{FF2B5EF4-FFF2-40B4-BE49-F238E27FC236}">
                <a16:creationId xmlns:a16="http://schemas.microsoft.com/office/drawing/2014/main" id="{4911A496-56E2-0DAE-0CEA-8BDF2E9488E2}"/>
              </a:ext>
            </a:extLst>
          </p:cNvPr>
          <p:cNvSpPr txBox="1"/>
          <p:nvPr/>
        </p:nvSpPr>
        <p:spPr>
          <a:xfrm>
            <a:off x="387462" y="3704950"/>
            <a:ext cx="7716000" cy="677108"/>
          </a:xfrm>
          <a:prstGeom prst="rect">
            <a:avLst/>
          </a:prstGeom>
          <a:noFill/>
        </p:spPr>
        <p:txBody>
          <a:bodyPr wrap="square">
            <a:spAutoFit/>
          </a:bodyPr>
          <a:lstStyle/>
          <a:p>
            <a:r>
              <a:rPr lang="fr-FR" sz="1200" u="sng" dirty="0"/>
              <a:t>Test API:</a:t>
            </a:r>
          </a:p>
          <a:p>
            <a:r>
              <a:rPr lang="fr-FR" sz="1200" dirty="0"/>
              <a:t>Afin de tester l’api j’ai utiliser </a:t>
            </a:r>
            <a:r>
              <a:rPr lang="fr-FR" sz="1200" dirty="0" err="1"/>
              <a:t>pytest</a:t>
            </a:r>
            <a:r>
              <a:rPr lang="fr-FR" sz="1200" dirty="0"/>
              <a:t> ici nous voyons que le teste est bien passé</a:t>
            </a:r>
          </a:p>
          <a:p>
            <a:endParaRPr lang="fr-FR" dirty="0"/>
          </a:p>
        </p:txBody>
      </p:sp>
    </p:spTree>
    <p:extLst>
      <p:ext uri="{BB962C8B-B14F-4D97-AF65-F5344CB8AC3E}">
        <p14:creationId xmlns:p14="http://schemas.microsoft.com/office/powerpoint/2010/main" val="8119949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5 : Application</a:t>
            </a:r>
            <a:endParaRPr lang="fr-FR" b="1" dirty="0">
              <a:latin typeface="Arima"/>
              <a:ea typeface="Arima"/>
              <a:cs typeface="Arima"/>
              <a:sym typeface="Arima"/>
            </a:endParaRPr>
          </a:p>
        </p:txBody>
      </p:sp>
      <p:sp>
        <p:nvSpPr>
          <p:cNvPr id="114" name="Google Shape;114;p17"/>
          <p:cNvSpPr txBox="1">
            <a:spLocks noGrp="1"/>
          </p:cNvSpPr>
          <p:nvPr>
            <p:ph type="subTitle" idx="1"/>
          </p:nvPr>
        </p:nvSpPr>
        <p:spPr>
          <a:xfrm>
            <a:off x="6965217" y="4481055"/>
            <a:ext cx="1453401" cy="378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02F2F"/>
              </a:buClr>
              <a:buSzPts val="1100"/>
              <a:buFont typeface="Arial"/>
              <a:buNone/>
            </a:pPr>
            <a:r>
              <a:rPr lang="en" sz="1200" dirty="0"/>
              <a:t>BLEYER Mélody</a:t>
            </a:r>
            <a:endParaRPr sz="1200" dirty="0"/>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2" name="Google Shape;152;p18">
            <a:extLst>
              <a:ext uri="{FF2B5EF4-FFF2-40B4-BE49-F238E27FC236}">
                <a16:creationId xmlns:a16="http://schemas.microsoft.com/office/drawing/2014/main" id="{174D4A61-78FC-CA6C-12D7-82DE7B553EA6}"/>
              </a:ext>
            </a:extLst>
          </p:cNvPr>
          <p:cNvSpPr txBox="1">
            <a:spLocks/>
          </p:cNvSpPr>
          <p:nvPr/>
        </p:nvSpPr>
        <p:spPr>
          <a:xfrm>
            <a:off x="-158083" y="4737916"/>
            <a:ext cx="553867"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34</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8896724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7"/>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L’application </a:t>
            </a:r>
            <a:endParaRPr dirty="0"/>
          </a:p>
        </p:txBody>
      </p:sp>
      <p:sp>
        <p:nvSpPr>
          <p:cNvPr id="495" name="Google Shape;495;p27"/>
          <p:cNvSpPr txBox="1"/>
          <p:nvPr/>
        </p:nvSpPr>
        <p:spPr>
          <a:xfrm>
            <a:off x="-336697" y="75292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Streamlit</a:t>
            </a:r>
            <a:endParaRPr sz="2400" dirty="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5E6F0E35-FBBC-9B8E-6B88-AC31EDF7921B}"/>
              </a:ext>
            </a:extLst>
          </p:cNvPr>
          <p:cNvPicPr>
            <a:picLocks noChangeAspect="1"/>
          </p:cNvPicPr>
          <p:nvPr/>
        </p:nvPicPr>
        <p:blipFill>
          <a:blip r:embed="rId3"/>
          <a:stretch>
            <a:fillRect/>
          </a:stretch>
        </p:blipFill>
        <p:spPr>
          <a:xfrm>
            <a:off x="1009806" y="1256492"/>
            <a:ext cx="6882045" cy="3033259"/>
          </a:xfrm>
          <a:prstGeom prst="rect">
            <a:avLst/>
          </a:prstGeom>
        </p:spPr>
      </p:pic>
      <p:sp>
        <p:nvSpPr>
          <p:cNvPr id="4" name="ZoneTexte 3">
            <a:extLst>
              <a:ext uri="{FF2B5EF4-FFF2-40B4-BE49-F238E27FC236}">
                <a16:creationId xmlns:a16="http://schemas.microsoft.com/office/drawing/2014/main" id="{CB58CB64-0AD7-72FF-C167-57A09E4C6FB6}"/>
              </a:ext>
            </a:extLst>
          </p:cNvPr>
          <p:cNvSpPr txBox="1"/>
          <p:nvPr/>
        </p:nvSpPr>
        <p:spPr>
          <a:xfrm>
            <a:off x="0" y="4262219"/>
            <a:ext cx="8927206" cy="615553"/>
          </a:xfrm>
          <a:prstGeom prst="rect">
            <a:avLst/>
          </a:prstGeom>
          <a:noFill/>
        </p:spPr>
        <p:txBody>
          <a:bodyPr wrap="square">
            <a:spAutoFit/>
          </a:bodyPr>
          <a:lstStyle/>
          <a:p>
            <a:r>
              <a:rPr lang="fr-FR" sz="1200" u="sng" dirty="0" err="1"/>
              <a:t>Streamlit</a:t>
            </a:r>
            <a:r>
              <a:rPr lang="fr-FR" sz="1200" u="sng" dirty="0"/>
              <a:t>:</a:t>
            </a:r>
          </a:p>
          <a:p>
            <a:r>
              <a:rPr lang="fr-FR" sz="1100" dirty="0"/>
              <a:t>Est une bibliothèque open source, qui a la base est conçu pour que les data </a:t>
            </a:r>
            <a:r>
              <a:rPr lang="fr-FR" sz="1100" dirty="0" err="1"/>
              <a:t>scientists</a:t>
            </a:r>
            <a:r>
              <a:rPr lang="fr-FR" sz="1100" dirty="0"/>
              <a:t> créer des applications web pour la visualisation de données. Mais il est également utiliser pour créer des POC (proof of concept), en raison de sa simplicité et sa rapidité de développement  </a:t>
            </a:r>
          </a:p>
        </p:txBody>
      </p:sp>
      <p:sp>
        <p:nvSpPr>
          <p:cNvPr id="5" name="Google Shape;152;p18">
            <a:extLst>
              <a:ext uri="{FF2B5EF4-FFF2-40B4-BE49-F238E27FC236}">
                <a16:creationId xmlns:a16="http://schemas.microsoft.com/office/drawing/2014/main" id="{756D03BC-012B-6528-AF60-78098C095D2F}"/>
              </a:ext>
            </a:extLst>
          </p:cNvPr>
          <p:cNvSpPr txBox="1">
            <a:spLocks/>
          </p:cNvSpPr>
          <p:nvPr/>
        </p:nvSpPr>
        <p:spPr>
          <a:xfrm>
            <a:off x="-158083" y="4737916"/>
            <a:ext cx="567515"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35</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2292472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title"/>
          </p:nvPr>
        </p:nvSpPr>
        <p:spPr>
          <a:xfrm>
            <a:off x="713225"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Github</a:t>
            </a:r>
            <a:endParaRPr dirty="0"/>
          </a:p>
        </p:txBody>
      </p:sp>
      <p:sp>
        <p:nvSpPr>
          <p:cNvPr id="2" name="Google Shape;152;p18">
            <a:extLst>
              <a:ext uri="{FF2B5EF4-FFF2-40B4-BE49-F238E27FC236}">
                <a16:creationId xmlns:a16="http://schemas.microsoft.com/office/drawing/2014/main" id="{C7BAC6CC-C6DD-8EFC-70DB-B284BBE16637}"/>
              </a:ext>
            </a:extLst>
          </p:cNvPr>
          <p:cNvSpPr txBox="1">
            <a:spLocks/>
          </p:cNvSpPr>
          <p:nvPr/>
        </p:nvSpPr>
        <p:spPr>
          <a:xfrm>
            <a:off x="-158083" y="4737916"/>
            <a:ext cx="54704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36</a:t>
            </a:r>
          </a:p>
          <a:p>
            <a:pPr marL="139700" indent="0">
              <a:buClr>
                <a:schemeClr val="dk1"/>
              </a:buClr>
              <a:buSzPts val="1400"/>
              <a:buFont typeface="Didact Gothic"/>
              <a:buNone/>
            </a:pPr>
            <a:endParaRPr lang="en-US" dirty="0"/>
          </a:p>
        </p:txBody>
      </p:sp>
      <p:pic>
        <p:nvPicPr>
          <p:cNvPr id="4" name="Image 3">
            <a:extLst>
              <a:ext uri="{FF2B5EF4-FFF2-40B4-BE49-F238E27FC236}">
                <a16:creationId xmlns:a16="http://schemas.microsoft.com/office/drawing/2014/main" id="{528AEC77-488B-3DF3-7E9D-B552E8C8C6BF}"/>
              </a:ext>
            </a:extLst>
          </p:cNvPr>
          <p:cNvPicPr>
            <a:picLocks noChangeAspect="1"/>
          </p:cNvPicPr>
          <p:nvPr/>
        </p:nvPicPr>
        <p:blipFill>
          <a:blip r:embed="rId3"/>
          <a:stretch>
            <a:fillRect/>
          </a:stretch>
        </p:blipFill>
        <p:spPr>
          <a:xfrm>
            <a:off x="2524782" y="1838325"/>
            <a:ext cx="1162050" cy="14668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503866" y="2343725"/>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757030" y="941184"/>
            <a:ext cx="7448309" cy="22352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Step</a:t>
            </a:r>
            <a:r>
              <a:rPr lang="fr-FR" dirty="0"/>
              <a:t> 1: </a:t>
            </a:r>
            <a:r>
              <a:rPr lang="fr-FR" dirty="0" err="1"/>
              <a:t>Datacleaning</a:t>
            </a:r>
            <a:r>
              <a:rPr lang="fr-FR" dirty="0"/>
              <a:t> et analyse exploratoire </a:t>
            </a:r>
            <a:endParaRPr lang="fr-FR" b="1" dirty="0">
              <a:latin typeface="Arima"/>
              <a:ea typeface="Arima"/>
              <a:cs typeface="Arima"/>
              <a:sym typeface="Arima"/>
            </a:endParaRPr>
          </a:p>
        </p:txBody>
      </p:sp>
      <p:grpSp>
        <p:nvGrpSpPr>
          <p:cNvPr id="116" name="Google Shape;116;p17"/>
          <p:cNvGrpSpPr/>
          <p:nvPr/>
        </p:nvGrpSpPr>
        <p:grpSpPr>
          <a:xfrm rot="-899726">
            <a:off x="6911272" y="910274"/>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5796073" y="188133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
        <p:nvSpPr>
          <p:cNvPr id="4" name="Google Shape;152;p18">
            <a:extLst>
              <a:ext uri="{FF2B5EF4-FFF2-40B4-BE49-F238E27FC236}">
                <a16:creationId xmlns:a16="http://schemas.microsoft.com/office/drawing/2014/main" id="{FD1703E8-3155-5A1C-D1CA-E935E87F9100}"/>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30952327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title"/>
          </p:nvPr>
        </p:nvSpPr>
        <p:spPr>
          <a:xfrm>
            <a:off x="713225"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Demo</a:t>
            </a:r>
            <a:endParaRPr dirty="0"/>
          </a:p>
        </p:txBody>
      </p:sp>
      <p:sp>
        <p:nvSpPr>
          <p:cNvPr id="2" name="Google Shape;152;p18">
            <a:extLst>
              <a:ext uri="{FF2B5EF4-FFF2-40B4-BE49-F238E27FC236}">
                <a16:creationId xmlns:a16="http://schemas.microsoft.com/office/drawing/2014/main" id="{C7BAC6CC-C6DD-8EFC-70DB-B284BBE16637}"/>
              </a:ext>
            </a:extLst>
          </p:cNvPr>
          <p:cNvSpPr txBox="1">
            <a:spLocks/>
          </p:cNvSpPr>
          <p:nvPr/>
        </p:nvSpPr>
        <p:spPr>
          <a:xfrm>
            <a:off x="-158083" y="4737916"/>
            <a:ext cx="547043"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37</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1025941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9"/>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Récupération des données</a:t>
            </a:r>
            <a:endParaRPr dirty="0"/>
          </a:p>
        </p:txBody>
      </p:sp>
      <p:pic>
        <p:nvPicPr>
          <p:cNvPr id="3" name="Image 2">
            <a:extLst>
              <a:ext uri="{FF2B5EF4-FFF2-40B4-BE49-F238E27FC236}">
                <a16:creationId xmlns:a16="http://schemas.microsoft.com/office/drawing/2014/main" id="{C2B771F7-5B70-BF56-2C7B-6F7F30D6C278}"/>
              </a:ext>
            </a:extLst>
          </p:cNvPr>
          <p:cNvPicPr>
            <a:picLocks noChangeAspect="1"/>
          </p:cNvPicPr>
          <p:nvPr/>
        </p:nvPicPr>
        <p:blipFill>
          <a:blip r:embed="rId3"/>
          <a:stretch>
            <a:fillRect/>
          </a:stretch>
        </p:blipFill>
        <p:spPr>
          <a:xfrm>
            <a:off x="4047370" y="3466868"/>
            <a:ext cx="4381880" cy="1562235"/>
          </a:xfrm>
          <a:prstGeom prst="rect">
            <a:avLst/>
          </a:prstGeom>
        </p:spPr>
      </p:pic>
      <p:pic>
        <p:nvPicPr>
          <p:cNvPr id="5" name="Image 4">
            <a:extLst>
              <a:ext uri="{FF2B5EF4-FFF2-40B4-BE49-F238E27FC236}">
                <a16:creationId xmlns:a16="http://schemas.microsoft.com/office/drawing/2014/main" id="{ABF98126-91B8-8C4C-0DF1-C396016B79BD}"/>
              </a:ext>
            </a:extLst>
          </p:cNvPr>
          <p:cNvPicPr>
            <a:picLocks noChangeAspect="1"/>
          </p:cNvPicPr>
          <p:nvPr/>
        </p:nvPicPr>
        <p:blipFill>
          <a:blip r:embed="rId4"/>
          <a:stretch>
            <a:fillRect/>
          </a:stretch>
        </p:blipFill>
        <p:spPr>
          <a:xfrm>
            <a:off x="154357" y="1305374"/>
            <a:ext cx="7529332" cy="2085354"/>
          </a:xfrm>
          <a:prstGeom prst="rect">
            <a:avLst/>
          </a:prstGeom>
        </p:spPr>
      </p:pic>
      <p:sp>
        <p:nvSpPr>
          <p:cNvPr id="6" name="Google Shape;152;p18">
            <a:extLst>
              <a:ext uri="{FF2B5EF4-FFF2-40B4-BE49-F238E27FC236}">
                <a16:creationId xmlns:a16="http://schemas.microsoft.com/office/drawing/2014/main" id="{000FD57E-F588-849A-7954-5CE0963D354A}"/>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4</a:t>
            </a:r>
          </a:p>
          <a:p>
            <a:pPr marL="139700" indent="0">
              <a:buClr>
                <a:schemeClr val="dk1"/>
              </a:buClr>
              <a:buSzPts val="1400"/>
              <a:buFont typeface="Didact Gothic"/>
              <a:buNone/>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Pre-processing</a:t>
            </a:r>
            <a:endParaRPr dirty="0"/>
          </a:p>
        </p:txBody>
      </p:sp>
      <p:grpSp>
        <p:nvGrpSpPr>
          <p:cNvPr id="50" name="Groupe 49">
            <a:extLst>
              <a:ext uri="{FF2B5EF4-FFF2-40B4-BE49-F238E27FC236}">
                <a16:creationId xmlns:a16="http://schemas.microsoft.com/office/drawing/2014/main" id="{1ED41D3F-3247-A2C0-AFAF-9F1F6E1FA5DB}"/>
              </a:ext>
            </a:extLst>
          </p:cNvPr>
          <p:cNvGrpSpPr/>
          <p:nvPr/>
        </p:nvGrpSpPr>
        <p:grpSpPr>
          <a:xfrm>
            <a:off x="1309435" y="1202908"/>
            <a:ext cx="3437425" cy="3269776"/>
            <a:chOff x="951400" y="1334325"/>
            <a:chExt cx="3437425" cy="3269776"/>
          </a:xfrm>
        </p:grpSpPr>
        <p:sp>
          <p:nvSpPr>
            <p:cNvPr id="359" name="Google Shape;359;p24"/>
            <p:cNvSpPr txBox="1"/>
            <p:nvPr/>
          </p:nvSpPr>
          <p:spPr>
            <a:xfrm>
              <a:off x="951425" y="1334325"/>
              <a:ext cx="3437400"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r-FR" sz="2500" dirty="0" err="1">
                  <a:solidFill>
                    <a:schemeClr val="dk1"/>
                  </a:solidFill>
                  <a:latin typeface="Arima SemiBold"/>
                  <a:ea typeface="Arima SemiBold"/>
                  <a:cs typeface="Arima SemiBold"/>
                  <a:sym typeface="Arima SemiBold"/>
                </a:rPr>
                <a:t>Cleaning</a:t>
              </a:r>
              <a:endParaRPr sz="2500" dirty="0">
                <a:solidFill>
                  <a:schemeClr val="dk1"/>
                </a:solidFill>
                <a:latin typeface="Arima SemiBold"/>
                <a:ea typeface="Arima SemiBold"/>
                <a:cs typeface="Arima SemiBold"/>
                <a:sym typeface="Arima SemiBold"/>
              </a:endParaRPr>
            </a:p>
          </p:txBody>
        </p:sp>
        <p:grpSp>
          <p:nvGrpSpPr>
            <p:cNvPr id="361" name="Google Shape;361;p24"/>
            <p:cNvGrpSpPr/>
            <p:nvPr/>
          </p:nvGrpSpPr>
          <p:grpSpPr>
            <a:xfrm>
              <a:off x="951400" y="2066544"/>
              <a:ext cx="3437425" cy="548867"/>
              <a:chOff x="951400" y="2066544"/>
              <a:chExt cx="3437425" cy="548867"/>
            </a:xfrm>
          </p:grpSpPr>
          <p:sp>
            <p:nvSpPr>
              <p:cNvPr id="362" name="Google Shape;362;p24"/>
              <p:cNvSpPr txBox="1"/>
              <p:nvPr/>
            </p:nvSpPr>
            <p:spPr>
              <a:xfrm>
                <a:off x="1645625" y="2066544"/>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Chivo"/>
                    <a:ea typeface="Chivo"/>
                    <a:cs typeface="Chivo"/>
                    <a:sym typeface="Chivo"/>
                  </a:rPr>
                  <a:t>Balise =&gt; bs4</a:t>
                </a:r>
                <a:endParaRPr dirty="0">
                  <a:solidFill>
                    <a:schemeClr val="dk1"/>
                  </a:solidFill>
                  <a:latin typeface="Chivo"/>
                  <a:ea typeface="Chivo"/>
                  <a:cs typeface="Chivo"/>
                  <a:sym typeface="Chivo"/>
                </a:endParaRPr>
              </a:p>
            </p:txBody>
          </p:sp>
          <p:sp>
            <p:nvSpPr>
              <p:cNvPr id="363" name="Google Shape;363;p24"/>
              <p:cNvSpPr/>
              <p:nvPr/>
            </p:nvSpPr>
            <p:spPr>
              <a:xfrm>
                <a:off x="951400" y="2066711"/>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01</a:t>
                </a:r>
                <a:endParaRPr sz="2000" b="1">
                  <a:solidFill>
                    <a:schemeClr val="dk1"/>
                  </a:solidFill>
                  <a:latin typeface="Arima"/>
                  <a:ea typeface="Arima"/>
                  <a:cs typeface="Arima"/>
                  <a:sym typeface="Arima"/>
                </a:endParaRPr>
              </a:p>
            </p:txBody>
          </p:sp>
        </p:grpSp>
        <p:grpSp>
          <p:nvGrpSpPr>
            <p:cNvPr id="364" name="Google Shape;364;p24"/>
            <p:cNvGrpSpPr/>
            <p:nvPr/>
          </p:nvGrpSpPr>
          <p:grpSpPr>
            <a:xfrm>
              <a:off x="951400" y="2729496"/>
              <a:ext cx="3437425" cy="548812"/>
              <a:chOff x="951400" y="2729496"/>
              <a:chExt cx="3437425" cy="548812"/>
            </a:xfrm>
          </p:grpSpPr>
          <p:sp>
            <p:nvSpPr>
              <p:cNvPr id="365" name="Google Shape;365;p24"/>
              <p:cNvSpPr txBox="1"/>
              <p:nvPr/>
            </p:nvSpPr>
            <p:spPr>
              <a:xfrm>
                <a:off x="1645625" y="2729496"/>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S</a:t>
                </a:r>
                <a:r>
                  <a:rPr lang="en" dirty="0">
                    <a:solidFill>
                      <a:schemeClr val="dk1"/>
                    </a:solidFill>
                    <a:latin typeface="Chivo"/>
                    <a:ea typeface="Chivo"/>
                    <a:cs typeface="Chivo"/>
                    <a:sym typeface="Chivo"/>
                  </a:rPr>
                  <a:t>uppression ponctuation</a:t>
                </a:r>
                <a:endParaRPr b="1" dirty="0">
                  <a:solidFill>
                    <a:schemeClr val="dk1"/>
                  </a:solidFill>
                  <a:latin typeface="Chivo"/>
                  <a:ea typeface="Chivo"/>
                  <a:cs typeface="Chivo"/>
                  <a:sym typeface="Chivo"/>
                </a:endParaRPr>
              </a:p>
            </p:txBody>
          </p:sp>
          <p:sp>
            <p:nvSpPr>
              <p:cNvPr id="366" name="Google Shape;366;p24"/>
              <p:cNvSpPr/>
              <p:nvPr/>
            </p:nvSpPr>
            <p:spPr>
              <a:xfrm>
                <a:off x="951400" y="2729608"/>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02</a:t>
                </a:r>
                <a:endParaRPr sz="2000" b="1">
                  <a:solidFill>
                    <a:schemeClr val="dk1"/>
                  </a:solidFill>
                  <a:latin typeface="Arima"/>
                  <a:ea typeface="Arima"/>
                  <a:cs typeface="Arima"/>
                  <a:sym typeface="Arima"/>
                </a:endParaRPr>
              </a:p>
            </p:txBody>
          </p:sp>
        </p:grpSp>
        <p:grpSp>
          <p:nvGrpSpPr>
            <p:cNvPr id="367" name="Google Shape;367;p24"/>
            <p:cNvGrpSpPr/>
            <p:nvPr/>
          </p:nvGrpSpPr>
          <p:grpSpPr>
            <a:xfrm>
              <a:off x="951400" y="3392448"/>
              <a:ext cx="3437425" cy="548756"/>
              <a:chOff x="951400" y="3392448"/>
              <a:chExt cx="3437425" cy="548756"/>
            </a:xfrm>
          </p:grpSpPr>
          <p:sp>
            <p:nvSpPr>
              <p:cNvPr id="368" name="Google Shape;368;p24"/>
              <p:cNvSpPr txBox="1"/>
              <p:nvPr/>
            </p:nvSpPr>
            <p:spPr>
              <a:xfrm>
                <a:off x="1645625" y="3392448"/>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L</a:t>
                </a:r>
                <a:r>
                  <a:rPr lang="en" dirty="0">
                    <a:solidFill>
                      <a:schemeClr val="dk1"/>
                    </a:solidFill>
                    <a:latin typeface="Chivo"/>
                    <a:ea typeface="Chivo"/>
                    <a:cs typeface="Chivo"/>
                    <a:sym typeface="Chivo"/>
                  </a:rPr>
                  <a:t>emmatization, stemm</a:t>
                </a:r>
                <a:endParaRPr b="1" dirty="0">
                  <a:solidFill>
                    <a:schemeClr val="dk1"/>
                  </a:solidFill>
                  <a:latin typeface="Chivo"/>
                  <a:ea typeface="Chivo"/>
                  <a:cs typeface="Chivo"/>
                  <a:sym typeface="Chivo"/>
                </a:endParaRPr>
              </a:p>
            </p:txBody>
          </p:sp>
          <p:sp>
            <p:nvSpPr>
              <p:cNvPr id="369" name="Google Shape;369;p24"/>
              <p:cNvSpPr/>
              <p:nvPr/>
            </p:nvSpPr>
            <p:spPr>
              <a:xfrm>
                <a:off x="951400" y="3392505"/>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03</a:t>
                </a:r>
                <a:endParaRPr sz="2000" b="1">
                  <a:solidFill>
                    <a:schemeClr val="dk1"/>
                  </a:solidFill>
                  <a:latin typeface="Arima"/>
                  <a:ea typeface="Arima"/>
                  <a:cs typeface="Arima"/>
                  <a:sym typeface="Arima"/>
                </a:endParaRPr>
              </a:p>
            </p:txBody>
          </p:sp>
        </p:grpSp>
        <p:grpSp>
          <p:nvGrpSpPr>
            <p:cNvPr id="370" name="Google Shape;370;p24"/>
            <p:cNvGrpSpPr/>
            <p:nvPr/>
          </p:nvGrpSpPr>
          <p:grpSpPr>
            <a:xfrm>
              <a:off x="951400" y="4055400"/>
              <a:ext cx="3437425" cy="548701"/>
              <a:chOff x="951400" y="4055400"/>
              <a:chExt cx="3437425" cy="548701"/>
            </a:xfrm>
          </p:grpSpPr>
          <p:sp>
            <p:nvSpPr>
              <p:cNvPr id="371" name="Google Shape;371;p24"/>
              <p:cNvSpPr txBox="1"/>
              <p:nvPr/>
            </p:nvSpPr>
            <p:spPr>
              <a:xfrm>
                <a:off x="1645625" y="4055400"/>
                <a:ext cx="2743200" cy="54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fr-FR" dirty="0">
                    <a:solidFill>
                      <a:schemeClr val="dk1"/>
                    </a:solidFill>
                    <a:latin typeface="Chivo"/>
                    <a:ea typeface="Chivo"/>
                    <a:cs typeface="Chivo"/>
                    <a:sym typeface="Chivo"/>
                  </a:rPr>
                  <a:t>S</a:t>
                </a:r>
                <a:r>
                  <a:rPr lang="en" dirty="0">
                    <a:solidFill>
                      <a:schemeClr val="dk1"/>
                    </a:solidFill>
                    <a:latin typeface="Chivo"/>
                    <a:ea typeface="Chivo"/>
                    <a:cs typeface="Chivo"/>
                    <a:sym typeface="Chivo"/>
                  </a:rPr>
                  <a:t>top word</a:t>
                </a:r>
                <a:endParaRPr b="1" dirty="0">
                  <a:solidFill>
                    <a:schemeClr val="dk1"/>
                  </a:solidFill>
                  <a:latin typeface="Chivo"/>
                  <a:ea typeface="Chivo"/>
                  <a:cs typeface="Chivo"/>
                  <a:sym typeface="Chivo"/>
                </a:endParaRPr>
              </a:p>
            </p:txBody>
          </p:sp>
          <p:sp>
            <p:nvSpPr>
              <p:cNvPr id="372" name="Google Shape;372;p24"/>
              <p:cNvSpPr/>
              <p:nvPr/>
            </p:nvSpPr>
            <p:spPr>
              <a:xfrm>
                <a:off x="951400" y="4055401"/>
                <a:ext cx="548700" cy="5487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1"/>
                    </a:solidFill>
                    <a:latin typeface="Arima"/>
                    <a:ea typeface="Arima"/>
                    <a:cs typeface="Arima"/>
                    <a:sym typeface="Arima"/>
                  </a:rPr>
                  <a:t>04</a:t>
                </a:r>
                <a:endParaRPr sz="2000" b="1">
                  <a:solidFill>
                    <a:schemeClr val="dk1"/>
                  </a:solidFill>
                  <a:latin typeface="Arima"/>
                  <a:ea typeface="Arima"/>
                  <a:cs typeface="Arima"/>
                  <a:sym typeface="Arima"/>
                </a:endParaRPr>
              </a:p>
            </p:txBody>
          </p:sp>
        </p:grpSp>
        <p:cxnSp>
          <p:nvCxnSpPr>
            <p:cNvPr id="373" name="Google Shape;373;p24"/>
            <p:cNvCxnSpPr>
              <a:cxnSpLocks/>
              <a:stCxn id="359" idx="1"/>
              <a:endCxn id="363" idx="2"/>
            </p:cNvCxnSpPr>
            <p:nvPr/>
          </p:nvCxnSpPr>
          <p:spPr>
            <a:xfrm>
              <a:off x="951425" y="1608675"/>
              <a:ext cx="600" cy="732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4" name="Google Shape;374;p24"/>
            <p:cNvCxnSpPr>
              <a:cxnSpLocks/>
              <a:stCxn id="359" idx="1"/>
              <a:endCxn id="366" idx="2"/>
            </p:cNvCxnSpPr>
            <p:nvPr/>
          </p:nvCxnSpPr>
          <p:spPr>
            <a:xfrm>
              <a:off x="951425" y="1608675"/>
              <a:ext cx="600" cy="1395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5" name="Google Shape;375;p24"/>
            <p:cNvCxnSpPr>
              <a:cxnSpLocks/>
              <a:stCxn id="359" idx="1"/>
              <a:endCxn id="369" idx="2"/>
            </p:cNvCxnSpPr>
            <p:nvPr/>
          </p:nvCxnSpPr>
          <p:spPr>
            <a:xfrm>
              <a:off x="951425" y="1608675"/>
              <a:ext cx="600" cy="2058300"/>
            </a:xfrm>
            <a:prstGeom prst="bentConnector3">
              <a:avLst>
                <a:gd name="adj1" fmla="val -39691667"/>
              </a:avLst>
            </a:prstGeom>
            <a:noFill/>
            <a:ln w="9525" cap="flat" cmpd="sng">
              <a:solidFill>
                <a:schemeClr val="dk1"/>
              </a:solidFill>
              <a:prstDash val="solid"/>
              <a:round/>
              <a:headEnd type="none" w="med" len="med"/>
              <a:tailEnd type="none" w="med" len="med"/>
            </a:ln>
          </p:spPr>
        </p:cxnSp>
        <p:cxnSp>
          <p:nvCxnSpPr>
            <p:cNvPr id="376" name="Google Shape;376;p24"/>
            <p:cNvCxnSpPr>
              <a:cxnSpLocks/>
              <a:stCxn id="359" idx="1"/>
              <a:endCxn id="372" idx="2"/>
            </p:cNvCxnSpPr>
            <p:nvPr/>
          </p:nvCxnSpPr>
          <p:spPr>
            <a:xfrm>
              <a:off x="951425" y="1608675"/>
              <a:ext cx="600" cy="2721000"/>
            </a:xfrm>
            <a:prstGeom prst="bentConnector3">
              <a:avLst>
                <a:gd name="adj1" fmla="val -39691667"/>
              </a:avLst>
            </a:prstGeom>
            <a:noFill/>
            <a:ln w="9525" cap="flat" cmpd="sng">
              <a:solidFill>
                <a:schemeClr val="dk1"/>
              </a:solidFill>
              <a:prstDash val="solid"/>
              <a:round/>
              <a:headEnd type="none" w="med" len="med"/>
              <a:tailEnd type="none" w="med" len="med"/>
            </a:ln>
          </p:spPr>
        </p:cxnSp>
      </p:grpSp>
      <p:pic>
        <p:nvPicPr>
          <p:cNvPr id="52" name="Image 51">
            <a:extLst>
              <a:ext uri="{FF2B5EF4-FFF2-40B4-BE49-F238E27FC236}">
                <a16:creationId xmlns:a16="http://schemas.microsoft.com/office/drawing/2014/main" id="{3A98C471-7AAD-FA61-29B4-BD616AFBE750}"/>
              </a:ext>
            </a:extLst>
          </p:cNvPr>
          <p:cNvPicPr>
            <a:picLocks noChangeAspect="1"/>
          </p:cNvPicPr>
          <p:nvPr/>
        </p:nvPicPr>
        <p:blipFill>
          <a:blip r:embed="rId3"/>
          <a:stretch>
            <a:fillRect/>
          </a:stretch>
        </p:blipFill>
        <p:spPr>
          <a:xfrm>
            <a:off x="4930151" y="1202908"/>
            <a:ext cx="3475166" cy="3586669"/>
          </a:xfrm>
          <a:prstGeom prst="rect">
            <a:avLst/>
          </a:prstGeom>
        </p:spPr>
      </p:pic>
      <p:sp>
        <p:nvSpPr>
          <p:cNvPr id="53" name="Google Shape;152;p18">
            <a:extLst>
              <a:ext uri="{FF2B5EF4-FFF2-40B4-BE49-F238E27FC236}">
                <a16:creationId xmlns:a16="http://schemas.microsoft.com/office/drawing/2014/main" id="{54723B84-DD5A-85EA-6209-746D8A904249}"/>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5</a:t>
            </a:r>
          </a:p>
          <a:p>
            <a:pPr marL="139700" indent="0">
              <a:buClr>
                <a:schemeClr val="dk1"/>
              </a:buClr>
              <a:buSzPts val="1400"/>
              <a:buFont typeface="Didact Gothic"/>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Pre-processing</a:t>
            </a:r>
            <a:endParaRPr dirty="0"/>
          </a:p>
        </p:txBody>
      </p:sp>
      <p:sp>
        <p:nvSpPr>
          <p:cNvPr id="359" name="Google Shape;359;p24"/>
          <p:cNvSpPr txBox="1"/>
          <p:nvPr/>
        </p:nvSpPr>
        <p:spPr>
          <a:xfrm>
            <a:off x="159656" y="1820553"/>
            <a:ext cx="1811292"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r-FR" sz="2500" dirty="0">
                <a:solidFill>
                  <a:schemeClr val="dk1"/>
                </a:solidFill>
                <a:latin typeface="Arima SemiBold"/>
                <a:ea typeface="Arima SemiBold"/>
                <a:cs typeface="Arima SemiBold"/>
                <a:sym typeface="Arima SemiBold"/>
              </a:rPr>
              <a:t>Avant</a:t>
            </a:r>
            <a:endParaRPr sz="2500" dirty="0">
              <a:solidFill>
                <a:schemeClr val="dk1"/>
              </a:solidFill>
              <a:latin typeface="Arima SemiBold"/>
              <a:ea typeface="Arima SemiBold"/>
              <a:cs typeface="Arima SemiBold"/>
              <a:sym typeface="Arima SemiBold"/>
            </a:endParaRPr>
          </a:p>
        </p:txBody>
      </p:sp>
      <p:sp>
        <p:nvSpPr>
          <p:cNvPr id="360" name="Google Shape;360;p24"/>
          <p:cNvSpPr txBox="1"/>
          <p:nvPr/>
        </p:nvSpPr>
        <p:spPr>
          <a:xfrm>
            <a:off x="6917607" y="2903771"/>
            <a:ext cx="1775950" cy="548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dirty="0">
                <a:solidFill>
                  <a:schemeClr val="dk1"/>
                </a:solidFill>
                <a:latin typeface="Arima SemiBold"/>
                <a:ea typeface="Arima SemiBold"/>
                <a:cs typeface="Arima SemiBold"/>
                <a:sym typeface="Arima SemiBold"/>
              </a:rPr>
              <a:t>Après</a:t>
            </a:r>
            <a:endParaRPr sz="2500" dirty="0">
              <a:solidFill>
                <a:schemeClr val="dk1"/>
              </a:solidFill>
              <a:latin typeface="Arima SemiBold"/>
              <a:ea typeface="Arima SemiBold"/>
              <a:cs typeface="Arima SemiBold"/>
              <a:sym typeface="Arima SemiBold"/>
            </a:endParaRPr>
          </a:p>
        </p:txBody>
      </p:sp>
      <p:pic>
        <p:nvPicPr>
          <p:cNvPr id="3" name="Image 2">
            <a:extLst>
              <a:ext uri="{FF2B5EF4-FFF2-40B4-BE49-F238E27FC236}">
                <a16:creationId xmlns:a16="http://schemas.microsoft.com/office/drawing/2014/main" id="{52ED4BC8-DAE0-74A6-5252-F3DFE14E72E6}"/>
              </a:ext>
            </a:extLst>
          </p:cNvPr>
          <p:cNvPicPr>
            <a:picLocks noChangeAspect="1"/>
          </p:cNvPicPr>
          <p:nvPr/>
        </p:nvPicPr>
        <p:blipFill>
          <a:blip r:embed="rId3"/>
          <a:stretch>
            <a:fillRect/>
          </a:stretch>
        </p:blipFill>
        <p:spPr>
          <a:xfrm>
            <a:off x="2801257" y="1458249"/>
            <a:ext cx="5892300" cy="1224545"/>
          </a:xfrm>
          <a:prstGeom prst="rect">
            <a:avLst/>
          </a:prstGeom>
        </p:spPr>
      </p:pic>
      <p:pic>
        <p:nvPicPr>
          <p:cNvPr id="5" name="Image 4">
            <a:extLst>
              <a:ext uri="{FF2B5EF4-FFF2-40B4-BE49-F238E27FC236}">
                <a16:creationId xmlns:a16="http://schemas.microsoft.com/office/drawing/2014/main" id="{A1547CE0-6CB4-BF9B-8DD3-541B29A9410F}"/>
              </a:ext>
            </a:extLst>
          </p:cNvPr>
          <p:cNvPicPr>
            <a:picLocks noChangeAspect="1"/>
          </p:cNvPicPr>
          <p:nvPr/>
        </p:nvPicPr>
        <p:blipFill rotWithShape="1">
          <a:blip r:embed="rId4"/>
          <a:srcRect r="-5263"/>
          <a:stretch/>
        </p:blipFill>
        <p:spPr>
          <a:xfrm>
            <a:off x="362856" y="3815748"/>
            <a:ext cx="9144000" cy="329461"/>
          </a:xfrm>
          <a:prstGeom prst="rect">
            <a:avLst/>
          </a:prstGeom>
        </p:spPr>
      </p:pic>
      <p:sp>
        <p:nvSpPr>
          <p:cNvPr id="2" name="Google Shape;152;p18">
            <a:extLst>
              <a:ext uri="{FF2B5EF4-FFF2-40B4-BE49-F238E27FC236}">
                <a16:creationId xmlns:a16="http://schemas.microsoft.com/office/drawing/2014/main" id="{AED63738-AE45-0470-4152-424402A708C4}"/>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6</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76665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pic>
        <p:nvPicPr>
          <p:cNvPr id="3" name="Image 2">
            <a:extLst>
              <a:ext uri="{FF2B5EF4-FFF2-40B4-BE49-F238E27FC236}">
                <a16:creationId xmlns:a16="http://schemas.microsoft.com/office/drawing/2014/main" id="{20515E47-9340-A6F4-379B-BE0008411800}"/>
              </a:ext>
            </a:extLst>
          </p:cNvPr>
          <p:cNvPicPr>
            <a:picLocks noChangeAspect="1"/>
          </p:cNvPicPr>
          <p:nvPr/>
        </p:nvPicPr>
        <p:blipFill>
          <a:blip r:embed="rId3"/>
          <a:stretch>
            <a:fillRect/>
          </a:stretch>
        </p:blipFill>
        <p:spPr>
          <a:xfrm>
            <a:off x="414696" y="1248771"/>
            <a:ext cx="3773811" cy="3751428"/>
          </a:xfrm>
          <a:prstGeom prst="rect">
            <a:avLst/>
          </a:prstGeom>
        </p:spPr>
      </p:pic>
      <p:pic>
        <p:nvPicPr>
          <p:cNvPr id="7" name="Image 6">
            <a:extLst>
              <a:ext uri="{FF2B5EF4-FFF2-40B4-BE49-F238E27FC236}">
                <a16:creationId xmlns:a16="http://schemas.microsoft.com/office/drawing/2014/main" id="{759D5ABB-5ED5-55DB-F2D4-DAB7B55B50A7}"/>
              </a:ext>
            </a:extLst>
          </p:cNvPr>
          <p:cNvPicPr>
            <a:picLocks noChangeAspect="1"/>
          </p:cNvPicPr>
          <p:nvPr/>
        </p:nvPicPr>
        <p:blipFill>
          <a:blip r:embed="rId4"/>
          <a:stretch>
            <a:fillRect/>
          </a:stretch>
        </p:blipFill>
        <p:spPr>
          <a:xfrm>
            <a:off x="4362253" y="1280869"/>
            <a:ext cx="4855172" cy="3328348"/>
          </a:xfrm>
          <a:prstGeom prst="rect">
            <a:avLst/>
          </a:prstGeom>
        </p:spPr>
      </p:pic>
      <p:sp>
        <p:nvSpPr>
          <p:cNvPr id="8" name="Google Shape;495;p27">
            <a:extLst>
              <a:ext uri="{FF2B5EF4-FFF2-40B4-BE49-F238E27FC236}">
                <a16:creationId xmlns:a16="http://schemas.microsoft.com/office/drawing/2014/main" id="{18523557-40CE-0EC8-CC81-4143CAAA8F4F}"/>
              </a:ext>
            </a:extLst>
          </p:cNvPr>
          <p:cNvSpPr txBox="1"/>
          <p:nvPr/>
        </p:nvSpPr>
        <p:spPr>
          <a:xfrm>
            <a:off x="-348018" y="935806"/>
            <a:ext cx="3343701" cy="395787"/>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dirty="0">
                <a:solidFill>
                  <a:schemeClr val="dk1"/>
                </a:solidFill>
                <a:latin typeface="Arima SemiBold"/>
                <a:ea typeface="Arima SemiBold"/>
                <a:cs typeface="Arima SemiBold"/>
                <a:sym typeface="Arima SemiBold"/>
              </a:rPr>
              <a:t>Univarié</a:t>
            </a:r>
            <a:endParaRPr sz="2500" dirty="0">
              <a:solidFill>
                <a:schemeClr val="dk1"/>
              </a:solidFill>
              <a:latin typeface="Arima SemiBold"/>
              <a:ea typeface="Arima SemiBold"/>
              <a:cs typeface="Arima SemiBold"/>
              <a:sym typeface="Arima SemiBold"/>
            </a:endParaRPr>
          </a:p>
        </p:txBody>
      </p:sp>
      <p:sp>
        <p:nvSpPr>
          <p:cNvPr id="9" name="Google Shape;152;p18">
            <a:extLst>
              <a:ext uri="{FF2B5EF4-FFF2-40B4-BE49-F238E27FC236}">
                <a16:creationId xmlns:a16="http://schemas.microsoft.com/office/drawing/2014/main" id="{6BF18F1C-515B-B08A-ACA7-BED46521CF4A}"/>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7</a:t>
            </a:r>
          </a:p>
          <a:p>
            <a:pPr marL="139700" indent="0">
              <a:buClr>
                <a:schemeClr val="dk1"/>
              </a:buClr>
              <a:buSzPts val="1400"/>
              <a:buFont typeface="Didact Gothic"/>
              <a:buNone/>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Analyse des données</a:t>
            </a:r>
            <a:endParaRPr dirty="0"/>
          </a:p>
        </p:txBody>
      </p:sp>
      <p:sp>
        <p:nvSpPr>
          <p:cNvPr id="2" name="Google Shape;495;p27">
            <a:extLst>
              <a:ext uri="{FF2B5EF4-FFF2-40B4-BE49-F238E27FC236}">
                <a16:creationId xmlns:a16="http://schemas.microsoft.com/office/drawing/2014/main" id="{492522EA-249F-B013-825A-C60CA16EB4FE}"/>
              </a:ext>
            </a:extLst>
          </p:cNvPr>
          <p:cNvSpPr txBox="1"/>
          <p:nvPr/>
        </p:nvSpPr>
        <p:spPr>
          <a:xfrm>
            <a:off x="0" y="836550"/>
            <a:ext cx="3675900" cy="548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dirty="0">
                <a:solidFill>
                  <a:schemeClr val="dk1"/>
                </a:solidFill>
                <a:latin typeface="Arima SemiBold"/>
                <a:ea typeface="Arima SemiBold"/>
                <a:cs typeface="Arima SemiBold"/>
                <a:sym typeface="Arima SemiBold"/>
              </a:rPr>
              <a:t>Multivarié</a:t>
            </a:r>
            <a:endParaRPr sz="2000" dirty="0">
              <a:solidFill>
                <a:schemeClr val="dk1"/>
              </a:solidFill>
              <a:latin typeface="Arima SemiBold"/>
              <a:ea typeface="Arima SemiBold"/>
              <a:cs typeface="Arima SemiBold"/>
              <a:sym typeface="Arima SemiBold"/>
            </a:endParaRPr>
          </a:p>
        </p:txBody>
      </p:sp>
      <p:pic>
        <p:nvPicPr>
          <p:cNvPr id="5" name="Image 4">
            <a:extLst>
              <a:ext uri="{FF2B5EF4-FFF2-40B4-BE49-F238E27FC236}">
                <a16:creationId xmlns:a16="http://schemas.microsoft.com/office/drawing/2014/main" id="{97D461E6-E25F-269D-869D-4BE613D9FEB7}"/>
              </a:ext>
            </a:extLst>
          </p:cNvPr>
          <p:cNvPicPr>
            <a:picLocks noChangeAspect="1"/>
          </p:cNvPicPr>
          <p:nvPr/>
        </p:nvPicPr>
        <p:blipFill>
          <a:blip r:embed="rId3"/>
          <a:stretch>
            <a:fillRect/>
          </a:stretch>
        </p:blipFill>
        <p:spPr>
          <a:xfrm>
            <a:off x="3036627" y="1133700"/>
            <a:ext cx="4143740" cy="3825368"/>
          </a:xfrm>
          <a:prstGeom prst="rect">
            <a:avLst/>
          </a:prstGeom>
        </p:spPr>
      </p:pic>
      <p:sp>
        <p:nvSpPr>
          <p:cNvPr id="6" name="Google Shape;152;p18">
            <a:extLst>
              <a:ext uri="{FF2B5EF4-FFF2-40B4-BE49-F238E27FC236}">
                <a16:creationId xmlns:a16="http://schemas.microsoft.com/office/drawing/2014/main" id="{A2B1A1E6-FF10-69AD-4395-54E2F37EE252}"/>
              </a:ext>
            </a:extLst>
          </p:cNvPr>
          <p:cNvSpPr txBox="1">
            <a:spLocks/>
          </p:cNvSpPr>
          <p:nvPr/>
        </p:nvSpPr>
        <p:spPr>
          <a:xfrm>
            <a:off x="-158082" y="4737916"/>
            <a:ext cx="512924" cy="3898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1pPr>
            <a:lvl2pPr marL="914400" marR="0" lvl="1" indent="-323850" algn="l" rtl="0">
              <a:lnSpc>
                <a:spcPct val="115000"/>
              </a:lnSpc>
              <a:spcBef>
                <a:spcPts val="0"/>
              </a:spcBef>
              <a:spcAft>
                <a:spcPts val="0"/>
              </a:spcAft>
              <a:buClr>
                <a:srgbClr val="302F2F"/>
              </a:buClr>
              <a:buSzPts val="1500"/>
              <a:buFont typeface="Didact Gothic"/>
              <a:buChar char="○"/>
              <a:defRPr sz="1400" b="0" i="0" u="none" strike="noStrike" cap="none">
                <a:solidFill>
                  <a:schemeClr val="dk1"/>
                </a:solidFill>
                <a:latin typeface="Chivo"/>
                <a:ea typeface="Chivo"/>
                <a:cs typeface="Chivo"/>
                <a:sym typeface="Chivo"/>
              </a:defRPr>
            </a:lvl2pPr>
            <a:lvl3pPr marL="1371600" marR="0" lvl="2"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3pPr>
            <a:lvl4pPr marL="1828800" marR="0" lvl="3"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4pPr>
            <a:lvl5pPr marL="2286000" marR="0" lvl="4"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5pPr>
            <a:lvl6pPr marL="2743200" marR="0" lvl="5"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6pPr>
            <a:lvl7pPr marL="3200400" marR="0" lvl="6"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7pPr>
            <a:lvl8pPr marL="3657600" marR="0" lvl="7"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8pPr>
            <a:lvl9pPr marL="4114800" marR="0" lvl="8" indent="-323850" algn="l" rtl="0">
              <a:lnSpc>
                <a:spcPct val="115000"/>
              </a:lnSpc>
              <a:spcBef>
                <a:spcPts val="0"/>
              </a:spcBef>
              <a:spcAft>
                <a:spcPts val="0"/>
              </a:spcAft>
              <a:buClr>
                <a:srgbClr val="302F2F"/>
              </a:buClr>
              <a:buSzPts val="1500"/>
              <a:buFont typeface="Didact Gothic"/>
              <a:buChar char="■"/>
              <a:defRPr sz="1500" b="0" i="0" u="none" strike="noStrike" cap="none">
                <a:solidFill>
                  <a:schemeClr val="dk1"/>
                </a:solidFill>
                <a:latin typeface="Chivo"/>
                <a:ea typeface="Chivo"/>
                <a:cs typeface="Chivo"/>
                <a:sym typeface="Chivo"/>
              </a:defRPr>
            </a:lvl9pPr>
          </a:lstStyle>
          <a:p>
            <a:pPr marL="139700" indent="0">
              <a:buClr>
                <a:schemeClr val="dk1"/>
              </a:buClr>
              <a:buSzPts val="1400"/>
              <a:buFont typeface="Didact Gothic"/>
              <a:buNone/>
            </a:pPr>
            <a:r>
              <a:rPr lang="fr-FR" dirty="0"/>
              <a:t>8</a:t>
            </a:r>
          </a:p>
          <a:p>
            <a:pPr marL="139700" indent="0">
              <a:buClr>
                <a:schemeClr val="dk1"/>
              </a:buClr>
              <a:buSzPts val="1400"/>
              <a:buFont typeface="Didact Gothic"/>
              <a:buNone/>
            </a:pPr>
            <a:endParaRPr lang="en-US" dirty="0"/>
          </a:p>
        </p:txBody>
      </p:sp>
    </p:spTree>
    <p:extLst>
      <p:ext uri="{BB962C8B-B14F-4D97-AF65-F5344CB8AC3E}">
        <p14:creationId xmlns:p14="http://schemas.microsoft.com/office/powerpoint/2010/main" val="2530519497"/>
      </p:ext>
    </p:extLst>
  </p:cSld>
  <p:clrMapOvr>
    <a:masterClrMapping/>
  </p:clrMapOvr>
</p:sld>
</file>

<file path=ppt/theme/theme1.xml><?xml version="1.0" encoding="utf-8"?>
<a:theme xmlns:a="http://schemas.openxmlformats.org/drawingml/2006/main" name="Literary Analysis and Interpretation - Spanish - Foreign Language - 12th Grade Infographics by Slidesgo">
  <a:themeElements>
    <a:clrScheme name="Simple Light">
      <a:dk1>
        <a:srgbClr val="3A3A3A"/>
      </a:dk1>
      <a:lt1>
        <a:srgbClr val="FFFFFF"/>
      </a:lt1>
      <a:dk2>
        <a:srgbClr val="E6E2D2"/>
      </a:dk2>
      <a:lt2>
        <a:srgbClr val="96A397"/>
      </a:lt2>
      <a:accent1>
        <a:srgbClr val="FFFFFF"/>
      </a:accent1>
      <a:accent2>
        <a:srgbClr val="FFFFFF"/>
      </a:accent2>
      <a:accent3>
        <a:srgbClr val="FFFFFF"/>
      </a:accent3>
      <a:accent4>
        <a:srgbClr val="FFFFFF"/>
      </a:accent4>
      <a:accent5>
        <a:srgbClr val="FFFFFF"/>
      </a:accent5>
      <a:accent6>
        <a:srgbClr val="FFFFFF"/>
      </a:accent6>
      <a:hlink>
        <a:srgbClr val="3A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2055</TotalTime>
  <Words>771</Words>
  <Application>Microsoft Office PowerPoint</Application>
  <PresentationFormat>Affichage à l'écran (16:9)</PresentationFormat>
  <Paragraphs>181</Paragraphs>
  <Slides>40</Slides>
  <Notes>40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40</vt:i4>
      </vt:variant>
    </vt:vector>
  </HeadingPairs>
  <TitlesOfParts>
    <vt:vector size="47" baseType="lpstr">
      <vt:lpstr>Arima</vt:lpstr>
      <vt:lpstr>Arial</vt:lpstr>
      <vt:lpstr>Arima SemiBold</vt:lpstr>
      <vt:lpstr>Arimo</vt:lpstr>
      <vt:lpstr>Chivo</vt:lpstr>
      <vt:lpstr>Didact Gothic</vt:lpstr>
      <vt:lpstr>Literary Analysis and Interpretation - Spanish - Foreign Language - 12th Grade Infographics by Slidesgo</vt:lpstr>
      <vt:lpstr>Projet 5 : Catégorisez automatiquement des questions du site stackoverflow</vt:lpstr>
      <vt:lpstr>Présentation du projet</vt:lpstr>
      <vt:lpstr>Sommaire</vt:lpstr>
      <vt:lpstr>Step 1: Datacleaning et analyse exploratoire </vt:lpstr>
      <vt:lpstr>Récupération des données</vt:lpstr>
      <vt:lpstr>Pre-processing</vt:lpstr>
      <vt:lpstr>Pre-processing</vt:lpstr>
      <vt:lpstr>Analyse des données</vt:lpstr>
      <vt:lpstr>Analyse des données</vt:lpstr>
      <vt:lpstr>Analyse des données</vt:lpstr>
      <vt:lpstr>Step 2: Modélisation</vt:lpstr>
      <vt:lpstr>Modelisation</vt:lpstr>
      <vt:lpstr>Modelisation</vt:lpstr>
      <vt:lpstr>Modelisation</vt:lpstr>
      <vt:lpstr>Modelisation</vt:lpstr>
      <vt:lpstr>Modelisation</vt:lpstr>
      <vt:lpstr>Modelisation</vt:lpstr>
      <vt:lpstr>Modelisation</vt:lpstr>
      <vt:lpstr>Modelisation</vt:lpstr>
      <vt:lpstr>Modelisation</vt:lpstr>
      <vt:lpstr>Modelisation</vt:lpstr>
      <vt:lpstr>Pipeline</vt:lpstr>
      <vt:lpstr>Pipeline</vt:lpstr>
      <vt:lpstr>Présentation PowerPoint</vt:lpstr>
      <vt:lpstr>Step 3: Mlflow </vt:lpstr>
      <vt:lpstr>mlflow</vt:lpstr>
      <vt:lpstr>mlflow</vt:lpstr>
      <vt:lpstr>mlflow</vt:lpstr>
      <vt:lpstr>mlflow</vt:lpstr>
      <vt:lpstr>mlflow</vt:lpstr>
      <vt:lpstr>Step 4 : API (Application Programming interface)</vt:lpstr>
      <vt:lpstr>Fast API</vt:lpstr>
      <vt:lpstr>Fast API</vt:lpstr>
      <vt:lpstr>Fast API</vt:lpstr>
      <vt:lpstr>Fast API</vt:lpstr>
      <vt:lpstr>Test Fast API</vt:lpstr>
      <vt:lpstr>Step 5 : Application</vt:lpstr>
      <vt:lpstr>L’application </vt:lpstr>
      <vt:lpstr>Github</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Mélody BLEYER</cp:lastModifiedBy>
  <cp:revision>70</cp:revision>
  <dcterms:modified xsi:type="dcterms:W3CDTF">2024-09-28T15:04:37Z</dcterms:modified>
</cp:coreProperties>
</file>